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83" r:id="rId2"/>
  </p:sldMasterIdLst>
  <p:notesMasterIdLst>
    <p:notesMasterId r:id="rId23"/>
  </p:notesMasterIdLst>
  <p:handoutMasterIdLst>
    <p:handoutMasterId r:id="rId24"/>
  </p:handoutMasterIdLst>
  <p:sldIdLst>
    <p:sldId id="258" r:id="rId3"/>
    <p:sldId id="1265" r:id="rId4"/>
    <p:sldId id="382" r:id="rId5"/>
    <p:sldId id="383" r:id="rId6"/>
    <p:sldId id="384" r:id="rId7"/>
    <p:sldId id="367" r:id="rId8"/>
    <p:sldId id="385" r:id="rId9"/>
    <p:sldId id="386" r:id="rId10"/>
    <p:sldId id="387" r:id="rId11"/>
    <p:sldId id="371" r:id="rId12"/>
    <p:sldId id="388" r:id="rId13"/>
    <p:sldId id="389" r:id="rId14"/>
    <p:sldId id="374" r:id="rId15"/>
    <p:sldId id="390" r:id="rId16"/>
    <p:sldId id="700" r:id="rId17"/>
    <p:sldId id="391" r:id="rId18"/>
    <p:sldId id="392" r:id="rId19"/>
    <p:sldId id="393" r:id="rId20"/>
    <p:sldId id="394" r:id="rId21"/>
    <p:sldId id="39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528"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199"/>
    <a:srgbClr val="767171"/>
    <a:srgbClr val="00995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22"/>
    <p:restoredTop sz="94694"/>
  </p:normalViewPr>
  <p:slideViewPr>
    <p:cSldViewPr snapToGrid="0" showGuides="1">
      <p:cViewPr varScale="1">
        <p:scale>
          <a:sx n="152" d="100"/>
          <a:sy n="152" d="100"/>
        </p:scale>
        <p:origin x="1104" y="132"/>
      </p:cViewPr>
      <p:guideLst>
        <p:guide orient="horz" pos="3528"/>
        <p:guide pos="3840"/>
      </p:guideLst>
    </p:cSldViewPr>
  </p:slideViewPr>
  <p:notesTextViewPr>
    <p:cViewPr>
      <p:scale>
        <a:sx n="1" d="1"/>
        <a:sy n="1" d="1"/>
      </p:scale>
      <p:origin x="0" y="0"/>
    </p:cViewPr>
  </p:notesTextViewPr>
  <p:notesViewPr>
    <p:cSldViewPr snapToGrid="0"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Qu, Chengyi" userId="9f02c3db-5b00-4063-9ad4-7cdd84fdd2bb" providerId="ADAL" clId="{2AD67459-F6B2-4EB7-BD08-89A77A9534CE}"/>
    <pc:docChg chg="undo custSel addSld delSld modSld">
      <pc:chgData name="Qu, Chengyi" userId="9f02c3db-5b00-4063-9ad4-7cdd84fdd2bb" providerId="ADAL" clId="{2AD67459-F6B2-4EB7-BD08-89A77A9534CE}" dt="2024-01-30T21:52:58.093" v="198" actId="20577"/>
      <pc:docMkLst>
        <pc:docMk/>
      </pc:docMkLst>
      <pc:sldChg chg="modSp mod">
        <pc:chgData name="Qu, Chengyi" userId="9f02c3db-5b00-4063-9ad4-7cdd84fdd2bb" providerId="ADAL" clId="{2AD67459-F6B2-4EB7-BD08-89A77A9534CE}" dt="2024-01-30T21:52:17.455" v="179" actId="20577"/>
        <pc:sldMkLst>
          <pc:docMk/>
          <pc:sldMk cId="0" sldId="256"/>
        </pc:sldMkLst>
      </pc:sldChg>
      <pc:sldChg chg="del">
        <pc:chgData name="Qu, Chengyi" userId="9f02c3db-5b00-4063-9ad4-7cdd84fdd2bb" providerId="ADAL" clId="{2AD67459-F6B2-4EB7-BD08-89A77A9534CE}" dt="2024-01-30T20:07:42.571" v="0" actId="47"/>
        <pc:sldMkLst>
          <pc:docMk/>
          <pc:sldMk cId="4285260508" sldId="272"/>
        </pc:sldMkLst>
      </pc:sldChg>
      <pc:sldChg chg="del">
        <pc:chgData name="Qu, Chengyi" userId="9f02c3db-5b00-4063-9ad4-7cdd84fdd2bb" providerId="ADAL" clId="{2AD67459-F6B2-4EB7-BD08-89A77A9534CE}" dt="2024-01-30T20:07:42.571" v="0" actId="47"/>
        <pc:sldMkLst>
          <pc:docMk/>
          <pc:sldMk cId="1026168530" sldId="274"/>
        </pc:sldMkLst>
      </pc:sldChg>
      <pc:sldChg chg="del">
        <pc:chgData name="Qu, Chengyi" userId="9f02c3db-5b00-4063-9ad4-7cdd84fdd2bb" providerId="ADAL" clId="{2AD67459-F6B2-4EB7-BD08-89A77A9534CE}" dt="2024-01-30T20:07:42.571" v="0" actId="47"/>
        <pc:sldMkLst>
          <pc:docMk/>
          <pc:sldMk cId="1305972062" sldId="275"/>
        </pc:sldMkLst>
      </pc:sldChg>
      <pc:sldChg chg="del">
        <pc:chgData name="Qu, Chengyi" userId="9f02c3db-5b00-4063-9ad4-7cdd84fdd2bb" providerId="ADAL" clId="{2AD67459-F6B2-4EB7-BD08-89A77A9534CE}" dt="2024-01-30T20:07:42.571" v="0" actId="47"/>
        <pc:sldMkLst>
          <pc:docMk/>
          <pc:sldMk cId="2242056526" sldId="276"/>
        </pc:sldMkLst>
      </pc:sldChg>
      <pc:sldChg chg="del">
        <pc:chgData name="Qu, Chengyi" userId="9f02c3db-5b00-4063-9ad4-7cdd84fdd2bb" providerId="ADAL" clId="{2AD67459-F6B2-4EB7-BD08-89A77A9534CE}" dt="2024-01-30T20:07:42.571" v="0" actId="47"/>
        <pc:sldMkLst>
          <pc:docMk/>
          <pc:sldMk cId="1552594960" sldId="279"/>
        </pc:sldMkLst>
      </pc:sldChg>
      <pc:sldChg chg="del">
        <pc:chgData name="Qu, Chengyi" userId="9f02c3db-5b00-4063-9ad4-7cdd84fdd2bb" providerId="ADAL" clId="{2AD67459-F6B2-4EB7-BD08-89A77A9534CE}" dt="2024-01-30T20:07:42.571" v="0" actId="47"/>
        <pc:sldMkLst>
          <pc:docMk/>
          <pc:sldMk cId="1989998856" sldId="280"/>
        </pc:sldMkLst>
      </pc:sldChg>
      <pc:sldChg chg="del">
        <pc:chgData name="Qu, Chengyi" userId="9f02c3db-5b00-4063-9ad4-7cdd84fdd2bb" providerId="ADAL" clId="{2AD67459-F6B2-4EB7-BD08-89A77A9534CE}" dt="2024-01-30T20:07:42.571" v="0" actId="47"/>
        <pc:sldMkLst>
          <pc:docMk/>
          <pc:sldMk cId="2246992091" sldId="281"/>
        </pc:sldMkLst>
      </pc:sldChg>
      <pc:sldChg chg="del">
        <pc:chgData name="Qu, Chengyi" userId="9f02c3db-5b00-4063-9ad4-7cdd84fdd2bb" providerId="ADAL" clId="{2AD67459-F6B2-4EB7-BD08-89A77A9534CE}" dt="2024-01-30T20:07:42.571" v="0" actId="47"/>
        <pc:sldMkLst>
          <pc:docMk/>
          <pc:sldMk cId="2387288212" sldId="305"/>
        </pc:sldMkLst>
      </pc:sldChg>
      <pc:sldChg chg="del">
        <pc:chgData name="Qu, Chengyi" userId="9f02c3db-5b00-4063-9ad4-7cdd84fdd2bb" providerId="ADAL" clId="{2AD67459-F6B2-4EB7-BD08-89A77A9534CE}" dt="2024-01-30T20:07:42.571" v="0" actId="47"/>
        <pc:sldMkLst>
          <pc:docMk/>
          <pc:sldMk cId="3887296429" sldId="306"/>
        </pc:sldMkLst>
      </pc:sldChg>
      <pc:sldChg chg="add">
        <pc:chgData name="Qu, Chengyi" userId="9f02c3db-5b00-4063-9ad4-7cdd84fdd2bb" providerId="ADAL" clId="{2AD67459-F6B2-4EB7-BD08-89A77A9534CE}" dt="2024-01-30T20:10:32.734" v="1"/>
        <pc:sldMkLst>
          <pc:docMk/>
          <pc:sldMk cId="4266121674" sldId="310"/>
        </pc:sldMkLst>
      </pc:sldChg>
      <pc:sldChg chg="modSp add mod">
        <pc:chgData name="Qu, Chengyi" userId="9f02c3db-5b00-4063-9ad4-7cdd84fdd2bb" providerId="ADAL" clId="{2AD67459-F6B2-4EB7-BD08-89A77A9534CE}" dt="2024-01-30T20:10:32.921" v="3" actId="27636"/>
        <pc:sldMkLst>
          <pc:docMk/>
          <pc:sldMk cId="397340874" sldId="311"/>
        </pc:sldMkLst>
      </pc:sldChg>
      <pc:sldChg chg="modSp add mod">
        <pc:chgData name="Qu, Chengyi" userId="9f02c3db-5b00-4063-9ad4-7cdd84fdd2bb" providerId="ADAL" clId="{2AD67459-F6B2-4EB7-BD08-89A77A9534CE}" dt="2024-01-30T20:10:32.896" v="2" actId="27636"/>
        <pc:sldMkLst>
          <pc:docMk/>
          <pc:sldMk cId="1891869304" sldId="312"/>
        </pc:sldMkLst>
      </pc:sldChg>
      <pc:sldChg chg="modSp add mod">
        <pc:chgData name="Qu, Chengyi" userId="9f02c3db-5b00-4063-9ad4-7cdd84fdd2bb" providerId="ADAL" clId="{2AD67459-F6B2-4EB7-BD08-89A77A9534CE}" dt="2024-01-30T20:17:11.845" v="12" actId="1076"/>
        <pc:sldMkLst>
          <pc:docMk/>
          <pc:sldMk cId="2140572250" sldId="313"/>
        </pc:sldMkLst>
      </pc:sldChg>
      <pc:sldChg chg="modSp add del mod">
        <pc:chgData name="Qu, Chengyi" userId="9f02c3db-5b00-4063-9ad4-7cdd84fdd2bb" providerId="ADAL" clId="{2AD67459-F6B2-4EB7-BD08-89A77A9534CE}" dt="2024-01-30T20:17:18.068" v="13" actId="47"/>
        <pc:sldMkLst>
          <pc:docMk/>
          <pc:sldMk cId="4049178258" sldId="314"/>
        </pc:sldMkLst>
      </pc:sldChg>
      <pc:sldChg chg="modSp add mod">
        <pc:chgData name="Qu, Chengyi" userId="9f02c3db-5b00-4063-9ad4-7cdd84fdd2bb" providerId="ADAL" clId="{2AD67459-F6B2-4EB7-BD08-89A77A9534CE}" dt="2024-01-30T20:12:43.317" v="8" actId="27636"/>
        <pc:sldMkLst>
          <pc:docMk/>
          <pc:sldMk cId="2771919027" sldId="315"/>
        </pc:sldMkLst>
      </pc:sldChg>
      <pc:sldChg chg="add del">
        <pc:chgData name="Qu, Chengyi" userId="9f02c3db-5b00-4063-9ad4-7cdd84fdd2bb" providerId="ADAL" clId="{2AD67459-F6B2-4EB7-BD08-89A77A9534CE}" dt="2024-01-30T20:17:20.382" v="14" actId="47"/>
        <pc:sldMkLst>
          <pc:docMk/>
          <pc:sldMk cId="4017082117" sldId="316"/>
        </pc:sldMkLst>
      </pc:sldChg>
      <pc:sldChg chg="modSp add mod modClrScheme chgLayout">
        <pc:chgData name="Qu, Chengyi" userId="9f02c3db-5b00-4063-9ad4-7cdd84fdd2bb" providerId="ADAL" clId="{2AD67459-F6B2-4EB7-BD08-89A77A9534CE}" dt="2024-01-30T20:17:54.972" v="22" actId="1076"/>
        <pc:sldMkLst>
          <pc:docMk/>
          <pc:sldMk cId="2610447627" sldId="317"/>
        </pc:sldMkLst>
      </pc:sldChg>
      <pc:sldChg chg="modSp add mod">
        <pc:chgData name="Qu, Chengyi" userId="9f02c3db-5b00-4063-9ad4-7cdd84fdd2bb" providerId="ADAL" clId="{2AD67459-F6B2-4EB7-BD08-89A77A9534CE}" dt="2024-01-30T20:24:01.196" v="24" actId="403"/>
        <pc:sldMkLst>
          <pc:docMk/>
          <pc:sldMk cId="1554699303" sldId="318"/>
        </pc:sldMkLst>
      </pc:sldChg>
      <pc:sldChg chg="modSp add mod">
        <pc:chgData name="Qu, Chengyi" userId="9f02c3db-5b00-4063-9ad4-7cdd84fdd2bb" providerId="ADAL" clId="{2AD67459-F6B2-4EB7-BD08-89A77A9534CE}" dt="2024-01-30T20:12:43.356" v="11" actId="27636"/>
        <pc:sldMkLst>
          <pc:docMk/>
          <pc:sldMk cId="4261292706" sldId="319"/>
        </pc:sldMkLst>
      </pc:sldChg>
      <pc:sldChg chg="modSp add mod">
        <pc:chgData name="Qu, Chengyi" userId="9f02c3db-5b00-4063-9ad4-7cdd84fdd2bb" providerId="ADAL" clId="{2AD67459-F6B2-4EB7-BD08-89A77A9534CE}" dt="2024-01-30T21:07:46.277" v="121" actId="113"/>
        <pc:sldMkLst>
          <pc:docMk/>
          <pc:sldMk cId="4160575002" sldId="321"/>
        </pc:sldMkLst>
      </pc:sldChg>
      <pc:sldChg chg="modSp add mod">
        <pc:chgData name="Qu, Chengyi" userId="9f02c3db-5b00-4063-9ad4-7cdd84fdd2bb" providerId="ADAL" clId="{2AD67459-F6B2-4EB7-BD08-89A77A9534CE}" dt="2024-01-30T21:47:14.427" v="126" actId="113"/>
        <pc:sldMkLst>
          <pc:docMk/>
          <pc:sldMk cId="2042401734" sldId="322"/>
        </pc:sldMkLst>
      </pc:sldChg>
      <pc:sldChg chg="modSp add mod">
        <pc:chgData name="Qu, Chengyi" userId="9f02c3db-5b00-4063-9ad4-7cdd84fdd2bb" providerId="ADAL" clId="{2AD67459-F6B2-4EB7-BD08-89A77A9534CE}" dt="2024-01-30T21:47:22.124" v="132" actId="113"/>
        <pc:sldMkLst>
          <pc:docMk/>
          <pc:sldMk cId="29790647" sldId="323"/>
        </pc:sldMkLst>
      </pc:sldChg>
      <pc:sldChg chg="modSp add mod">
        <pc:chgData name="Qu, Chengyi" userId="9f02c3db-5b00-4063-9ad4-7cdd84fdd2bb" providerId="ADAL" clId="{2AD67459-F6B2-4EB7-BD08-89A77A9534CE}" dt="2024-01-30T21:47:18.372" v="129" actId="113"/>
        <pc:sldMkLst>
          <pc:docMk/>
          <pc:sldMk cId="3123380444" sldId="324"/>
        </pc:sldMkLst>
      </pc:sldChg>
      <pc:sldChg chg="modSp add mod">
        <pc:chgData name="Qu, Chengyi" userId="9f02c3db-5b00-4063-9ad4-7cdd84fdd2bb" providerId="ADAL" clId="{2AD67459-F6B2-4EB7-BD08-89A77A9534CE}" dt="2024-01-30T21:47:27.153" v="135" actId="113"/>
        <pc:sldMkLst>
          <pc:docMk/>
          <pc:sldMk cId="1014335648" sldId="325"/>
        </pc:sldMkLst>
      </pc:sldChg>
      <pc:sldChg chg="add del">
        <pc:chgData name="Qu, Chengyi" userId="9f02c3db-5b00-4063-9ad4-7cdd84fdd2bb" providerId="ADAL" clId="{2AD67459-F6B2-4EB7-BD08-89A77A9534CE}" dt="2024-01-30T20:46:03.667" v="26"/>
        <pc:sldMkLst>
          <pc:docMk/>
          <pc:sldMk cId="0" sldId="329"/>
        </pc:sldMkLst>
      </pc:sldChg>
      <pc:sldChg chg="del">
        <pc:chgData name="Qu, Chengyi" userId="9f02c3db-5b00-4063-9ad4-7cdd84fdd2bb" providerId="ADAL" clId="{2AD67459-F6B2-4EB7-BD08-89A77A9534CE}" dt="2024-01-30T20:49:47.305" v="48"/>
        <pc:sldMkLst>
          <pc:docMk/>
          <pc:sldMk cId="0" sldId="337"/>
        </pc:sldMkLst>
      </pc:sldChg>
      <pc:sldChg chg="del">
        <pc:chgData name="Qu, Chengyi" userId="9f02c3db-5b00-4063-9ad4-7cdd84fdd2bb" providerId="ADAL" clId="{2AD67459-F6B2-4EB7-BD08-89A77A9534CE}" dt="2024-01-30T20:07:42.571" v="0" actId="47"/>
        <pc:sldMkLst>
          <pc:docMk/>
          <pc:sldMk cId="1987998376" sldId="964"/>
        </pc:sldMkLst>
      </pc:sldChg>
      <pc:sldChg chg="del">
        <pc:chgData name="Qu, Chengyi" userId="9f02c3db-5b00-4063-9ad4-7cdd84fdd2bb" providerId="ADAL" clId="{2AD67459-F6B2-4EB7-BD08-89A77A9534CE}" dt="2024-01-30T20:07:42.571" v="0" actId="47"/>
        <pc:sldMkLst>
          <pc:docMk/>
          <pc:sldMk cId="81497876" sldId="965"/>
        </pc:sldMkLst>
      </pc:sldChg>
      <pc:sldChg chg="del">
        <pc:chgData name="Qu, Chengyi" userId="9f02c3db-5b00-4063-9ad4-7cdd84fdd2bb" providerId="ADAL" clId="{2AD67459-F6B2-4EB7-BD08-89A77A9534CE}" dt="2024-01-30T20:07:42.571" v="0" actId="47"/>
        <pc:sldMkLst>
          <pc:docMk/>
          <pc:sldMk cId="1391119021" sldId="966"/>
        </pc:sldMkLst>
      </pc:sldChg>
      <pc:sldChg chg="del">
        <pc:chgData name="Qu, Chengyi" userId="9f02c3db-5b00-4063-9ad4-7cdd84fdd2bb" providerId="ADAL" clId="{2AD67459-F6B2-4EB7-BD08-89A77A9534CE}" dt="2024-01-30T20:07:42.571" v="0" actId="47"/>
        <pc:sldMkLst>
          <pc:docMk/>
          <pc:sldMk cId="438849163" sldId="967"/>
        </pc:sldMkLst>
      </pc:sldChg>
      <pc:sldChg chg="del">
        <pc:chgData name="Qu, Chengyi" userId="9f02c3db-5b00-4063-9ad4-7cdd84fdd2bb" providerId="ADAL" clId="{2AD67459-F6B2-4EB7-BD08-89A77A9534CE}" dt="2024-01-30T20:07:42.571" v="0" actId="47"/>
        <pc:sldMkLst>
          <pc:docMk/>
          <pc:sldMk cId="3951012725" sldId="968"/>
        </pc:sldMkLst>
      </pc:sldChg>
      <pc:sldChg chg="del">
        <pc:chgData name="Qu, Chengyi" userId="9f02c3db-5b00-4063-9ad4-7cdd84fdd2bb" providerId="ADAL" clId="{2AD67459-F6B2-4EB7-BD08-89A77A9534CE}" dt="2024-01-30T20:07:42.571" v="0" actId="47"/>
        <pc:sldMkLst>
          <pc:docMk/>
          <pc:sldMk cId="233124414" sldId="1007"/>
        </pc:sldMkLst>
      </pc:sldChg>
      <pc:sldChg chg="del">
        <pc:chgData name="Qu, Chengyi" userId="9f02c3db-5b00-4063-9ad4-7cdd84fdd2bb" providerId="ADAL" clId="{2AD67459-F6B2-4EB7-BD08-89A77A9534CE}" dt="2024-01-30T20:07:42.571" v="0" actId="47"/>
        <pc:sldMkLst>
          <pc:docMk/>
          <pc:sldMk cId="2645911935" sldId="1083"/>
        </pc:sldMkLst>
      </pc:sldChg>
      <pc:sldChg chg="del">
        <pc:chgData name="Qu, Chengyi" userId="9f02c3db-5b00-4063-9ad4-7cdd84fdd2bb" providerId="ADAL" clId="{2AD67459-F6B2-4EB7-BD08-89A77A9534CE}" dt="2024-01-30T20:07:42.571" v="0" actId="47"/>
        <pc:sldMkLst>
          <pc:docMk/>
          <pc:sldMk cId="147584997" sldId="1084"/>
        </pc:sldMkLst>
      </pc:sldChg>
      <pc:sldChg chg="del">
        <pc:chgData name="Qu, Chengyi" userId="9f02c3db-5b00-4063-9ad4-7cdd84fdd2bb" providerId="ADAL" clId="{2AD67459-F6B2-4EB7-BD08-89A77A9534CE}" dt="2024-01-30T20:07:42.571" v="0" actId="47"/>
        <pc:sldMkLst>
          <pc:docMk/>
          <pc:sldMk cId="2680331947" sldId="1085"/>
        </pc:sldMkLst>
      </pc:sldChg>
      <pc:sldChg chg="del">
        <pc:chgData name="Qu, Chengyi" userId="9f02c3db-5b00-4063-9ad4-7cdd84fdd2bb" providerId="ADAL" clId="{2AD67459-F6B2-4EB7-BD08-89A77A9534CE}" dt="2024-01-30T20:07:42.571" v="0" actId="47"/>
        <pc:sldMkLst>
          <pc:docMk/>
          <pc:sldMk cId="2696498074" sldId="1086"/>
        </pc:sldMkLst>
      </pc:sldChg>
      <pc:sldChg chg="del">
        <pc:chgData name="Qu, Chengyi" userId="9f02c3db-5b00-4063-9ad4-7cdd84fdd2bb" providerId="ADAL" clId="{2AD67459-F6B2-4EB7-BD08-89A77A9534CE}" dt="2024-01-30T20:07:42.571" v="0" actId="47"/>
        <pc:sldMkLst>
          <pc:docMk/>
          <pc:sldMk cId="94232623" sldId="1257"/>
        </pc:sldMkLst>
      </pc:sldChg>
      <pc:sldChg chg="del">
        <pc:chgData name="Qu, Chengyi" userId="9f02c3db-5b00-4063-9ad4-7cdd84fdd2bb" providerId="ADAL" clId="{2AD67459-F6B2-4EB7-BD08-89A77A9534CE}" dt="2024-01-30T20:07:42.571" v="0" actId="47"/>
        <pc:sldMkLst>
          <pc:docMk/>
          <pc:sldMk cId="2434809446" sldId="1258"/>
        </pc:sldMkLst>
      </pc:sldChg>
      <pc:sldChg chg="del">
        <pc:chgData name="Qu, Chengyi" userId="9f02c3db-5b00-4063-9ad4-7cdd84fdd2bb" providerId="ADAL" clId="{2AD67459-F6B2-4EB7-BD08-89A77A9534CE}" dt="2024-01-30T20:07:42.571" v="0" actId="47"/>
        <pc:sldMkLst>
          <pc:docMk/>
          <pc:sldMk cId="2914323500" sldId="1259"/>
        </pc:sldMkLst>
      </pc:sldChg>
      <pc:sldChg chg="del">
        <pc:chgData name="Qu, Chengyi" userId="9f02c3db-5b00-4063-9ad4-7cdd84fdd2bb" providerId="ADAL" clId="{2AD67459-F6B2-4EB7-BD08-89A77A9534CE}" dt="2024-01-30T20:07:42.571" v="0" actId="47"/>
        <pc:sldMkLst>
          <pc:docMk/>
          <pc:sldMk cId="1876543634" sldId="1260"/>
        </pc:sldMkLst>
      </pc:sldChg>
      <pc:sldChg chg="del">
        <pc:chgData name="Qu, Chengyi" userId="9f02c3db-5b00-4063-9ad4-7cdd84fdd2bb" providerId="ADAL" clId="{2AD67459-F6B2-4EB7-BD08-89A77A9534CE}" dt="2024-01-30T20:07:42.571" v="0" actId="47"/>
        <pc:sldMkLst>
          <pc:docMk/>
          <pc:sldMk cId="2325914770" sldId="1261"/>
        </pc:sldMkLst>
      </pc:sldChg>
      <pc:sldChg chg="addSp delSp modSp add mod">
        <pc:chgData name="Qu, Chengyi" userId="9f02c3db-5b00-4063-9ad4-7cdd84fdd2bb" providerId="ADAL" clId="{2AD67459-F6B2-4EB7-BD08-89A77A9534CE}" dt="2024-01-30T20:47:30.088" v="47" actId="207"/>
        <pc:sldMkLst>
          <pc:docMk/>
          <pc:sldMk cId="2288592048" sldId="1269"/>
        </pc:sldMkLst>
      </pc:sldChg>
      <pc:sldChg chg="modSp new mod">
        <pc:chgData name="Qu, Chengyi" userId="9f02c3db-5b00-4063-9ad4-7cdd84fdd2bb" providerId="ADAL" clId="{2AD67459-F6B2-4EB7-BD08-89A77A9534CE}" dt="2024-01-30T21:04:21.904" v="117" actId="20577"/>
        <pc:sldMkLst>
          <pc:docMk/>
          <pc:sldMk cId="2843450976" sldId="1270"/>
        </pc:sldMkLst>
      </pc:sldChg>
      <pc:sldChg chg="modSp new mod">
        <pc:chgData name="Qu, Chengyi" userId="9f02c3db-5b00-4063-9ad4-7cdd84fdd2bb" providerId="ADAL" clId="{2AD67459-F6B2-4EB7-BD08-89A77A9534CE}" dt="2024-01-30T20:59:39.501" v="116" actId="113"/>
        <pc:sldMkLst>
          <pc:docMk/>
          <pc:sldMk cId="566162244" sldId="1271"/>
        </pc:sldMkLst>
      </pc:sldChg>
      <pc:sldChg chg="modSp new mod">
        <pc:chgData name="Qu, Chengyi" userId="9f02c3db-5b00-4063-9ad4-7cdd84fdd2bb" providerId="ADAL" clId="{2AD67459-F6B2-4EB7-BD08-89A77A9534CE}" dt="2024-01-30T21:50:27.716" v="156" actId="20577"/>
        <pc:sldMkLst>
          <pc:docMk/>
          <pc:sldMk cId="605728639" sldId="1272"/>
        </pc:sldMkLst>
      </pc:sldChg>
      <pc:sldChg chg="modSp new mod">
        <pc:chgData name="Qu, Chengyi" userId="9f02c3db-5b00-4063-9ad4-7cdd84fdd2bb" providerId="ADAL" clId="{2AD67459-F6B2-4EB7-BD08-89A77A9534CE}" dt="2024-01-30T21:52:58.093" v="198" actId="20577"/>
        <pc:sldMkLst>
          <pc:docMk/>
          <pc:sldMk cId="2574300258" sldId="1273"/>
        </pc:sldMkLst>
      </pc:sldChg>
      <pc:sldMasterChg chg="delSldLayout">
        <pc:chgData name="Qu, Chengyi" userId="9f02c3db-5b00-4063-9ad4-7cdd84fdd2bb" providerId="ADAL" clId="{2AD67459-F6B2-4EB7-BD08-89A77A9534CE}" dt="2024-01-30T20:07:42.571" v="0" actId="47"/>
        <pc:sldMasterMkLst>
          <pc:docMk/>
          <pc:sldMasterMk cId="2807116942" sldId="2147483648"/>
        </pc:sldMasterMkLst>
        <pc:sldLayoutChg chg="del">
          <pc:chgData name="Qu, Chengyi" userId="9f02c3db-5b00-4063-9ad4-7cdd84fdd2bb" providerId="ADAL" clId="{2AD67459-F6B2-4EB7-BD08-89A77A9534CE}" dt="2024-01-30T20:07:42.571" v="0" actId="47"/>
          <pc:sldLayoutMkLst>
            <pc:docMk/>
            <pc:sldMasterMk cId="2807116942" sldId="2147483648"/>
            <pc:sldLayoutMk cId="2582956718" sldId="2147483662"/>
          </pc:sldLayoutMkLst>
        </pc:sldLayoutChg>
        <pc:sldLayoutChg chg="del">
          <pc:chgData name="Qu, Chengyi" userId="9f02c3db-5b00-4063-9ad4-7cdd84fdd2bb" providerId="ADAL" clId="{2AD67459-F6B2-4EB7-BD08-89A77A9534CE}" dt="2024-01-30T20:07:42.571" v="0" actId="47"/>
          <pc:sldLayoutMkLst>
            <pc:docMk/>
            <pc:sldMasterMk cId="2807116942" sldId="2147483648"/>
            <pc:sldLayoutMk cId="2960784913" sldId="2147483680"/>
          </pc:sldLayoutMkLst>
        </pc:sldLayoutChg>
      </pc:sldMasterChg>
    </pc:docChg>
  </pc:docChgLst>
  <pc:docChgLst>
    <pc:chgData name="Qu, Chengyi" userId="9f02c3db-5b00-4063-9ad4-7cdd84fdd2bb" providerId="ADAL" clId="{FD31D919-629D-4132-B9BD-403978D3AF56}"/>
    <pc:docChg chg="undo custSel addSld delSld modSld sldOrd">
      <pc:chgData name="Qu, Chengyi" userId="9f02c3db-5b00-4063-9ad4-7cdd84fdd2bb" providerId="ADAL" clId="{FD31D919-629D-4132-B9BD-403978D3AF56}" dt="2024-01-07T03:10:15.486" v="754" actId="20577"/>
      <pc:docMkLst>
        <pc:docMk/>
      </pc:docMkLst>
      <pc:sldChg chg="modSp mod">
        <pc:chgData name="Qu, Chengyi" userId="9f02c3db-5b00-4063-9ad4-7cdd84fdd2bb" providerId="ADAL" clId="{FD31D919-629D-4132-B9BD-403978D3AF56}" dt="2024-01-07T02:39:26.106" v="54" actId="20577"/>
        <pc:sldMkLst>
          <pc:docMk/>
          <pc:sldMk cId="553553694" sldId="258"/>
        </pc:sldMkLst>
      </pc:sldChg>
      <pc:sldChg chg="modSp mod">
        <pc:chgData name="Qu, Chengyi" userId="9f02c3db-5b00-4063-9ad4-7cdd84fdd2bb" providerId="ADAL" clId="{FD31D919-629D-4132-B9BD-403978D3AF56}" dt="2024-01-07T02:40:45.867" v="77" actId="20577"/>
        <pc:sldMkLst>
          <pc:docMk/>
          <pc:sldMk cId="4038715374" sldId="1255"/>
        </pc:sldMkLst>
      </pc:sldChg>
      <pc:sldChg chg="modSp mod">
        <pc:chgData name="Qu, Chengyi" userId="9f02c3db-5b00-4063-9ad4-7cdd84fdd2bb" providerId="ADAL" clId="{FD31D919-629D-4132-B9BD-403978D3AF56}" dt="2024-01-07T02:57:46.055" v="320" actId="20577"/>
        <pc:sldMkLst>
          <pc:docMk/>
          <pc:sldMk cId="239755599" sldId="1256"/>
        </pc:sldMkLst>
      </pc:sldChg>
      <pc:sldMasterChg chg="delSldLayout">
        <pc:chgData name="Qu, Chengyi" userId="9f02c3db-5b00-4063-9ad4-7cdd84fdd2bb" providerId="ADAL" clId="{FD31D919-629D-4132-B9BD-403978D3AF56}" dt="2024-01-07T02:40:28.652" v="55" actId="47"/>
        <pc:sldMasterMkLst>
          <pc:docMk/>
          <pc:sldMasterMk cId="2807116942" sldId="2147483648"/>
        </pc:sldMasterMkLst>
      </pc:sldMasterChg>
    </pc:docChg>
  </pc:docChgLst>
  <pc:docChgLst>
    <pc:chgData name="Qu, Chengyi" userId="9f02c3db-5b00-4063-9ad4-7cdd84fdd2bb" providerId="ADAL" clId="{B8A68927-8F0D-4FCF-A9AA-7717E2476521}"/>
    <pc:docChg chg="undo custSel addSld delSld modSld sldOrd delMainMaster">
      <pc:chgData name="Qu, Chengyi" userId="9f02c3db-5b00-4063-9ad4-7cdd84fdd2bb" providerId="ADAL" clId="{B8A68927-8F0D-4FCF-A9AA-7717E2476521}" dt="2024-02-04T20:38:08.641" v="14" actId="20577"/>
      <pc:docMkLst>
        <pc:docMk/>
      </pc:docMkLst>
      <pc:sldChg chg="modSp mod ord">
        <pc:chgData name="Qu, Chengyi" userId="9f02c3db-5b00-4063-9ad4-7cdd84fdd2bb" providerId="ADAL" clId="{B8A68927-8F0D-4FCF-A9AA-7717E2476521}" dt="2024-02-04T20:11:03.283" v="6" actId="20577"/>
        <pc:sldMkLst>
          <pc:docMk/>
          <pc:sldMk cId="0" sldId="256"/>
        </pc:sldMkLst>
      </pc:sldChg>
      <pc:sldChg chg="del">
        <pc:chgData name="Qu, Chengyi" userId="9f02c3db-5b00-4063-9ad4-7cdd84fdd2bb" providerId="ADAL" clId="{B8A68927-8F0D-4FCF-A9AA-7717E2476521}" dt="2024-02-04T20:10:32.345" v="0" actId="47"/>
        <pc:sldMkLst>
          <pc:docMk/>
          <pc:sldMk cId="1350622502" sldId="302"/>
        </pc:sldMkLst>
      </pc:sldChg>
      <pc:sldChg chg="del">
        <pc:chgData name="Qu, Chengyi" userId="9f02c3db-5b00-4063-9ad4-7cdd84fdd2bb" providerId="ADAL" clId="{B8A68927-8F0D-4FCF-A9AA-7717E2476521}" dt="2024-02-04T20:11:12.269" v="7" actId="47"/>
        <pc:sldMkLst>
          <pc:docMk/>
          <pc:sldMk cId="4081942817" sldId="309"/>
        </pc:sldMkLst>
      </pc:sldChg>
      <pc:sldChg chg="del">
        <pc:chgData name="Qu, Chengyi" userId="9f02c3db-5b00-4063-9ad4-7cdd84fdd2bb" providerId="ADAL" clId="{B8A68927-8F0D-4FCF-A9AA-7717E2476521}" dt="2024-02-04T20:11:12.269" v="7" actId="47"/>
        <pc:sldMkLst>
          <pc:docMk/>
          <pc:sldMk cId="4266121674" sldId="310"/>
        </pc:sldMkLst>
      </pc:sldChg>
      <pc:sldChg chg="del">
        <pc:chgData name="Qu, Chengyi" userId="9f02c3db-5b00-4063-9ad4-7cdd84fdd2bb" providerId="ADAL" clId="{B8A68927-8F0D-4FCF-A9AA-7717E2476521}" dt="2024-02-04T20:11:12.269" v="7" actId="47"/>
        <pc:sldMkLst>
          <pc:docMk/>
          <pc:sldMk cId="397340874" sldId="311"/>
        </pc:sldMkLst>
      </pc:sldChg>
      <pc:sldChg chg="del">
        <pc:chgData name="Qu, Chengyi" userId="9f02c3db-5b00-4063-9ad4-7cdd84fdd2bb" providerId="ADAL" clId="{B8A68927-8F0D-4FCF-A9AA-7717E2476521}" dt="2024-02-04T20:11:12.269" v="7" actId="47"/>
        <pc:sldMkLst>
          <pc:docMk/>
          <pc:sldMk cId="1891869304" sldId="312"/>
        </pc:sldMkLst>
      </pc:sldChg>
      <pc:sldChg chg="del">
        <pc:chgData name="Qu, Chengyi" userId="9f02c3db-5b00-4063-9ad4-7cdd84fdd2bb" providerId="ADAL" clId="{B8A68927-8F0D-4FCF-A9AA-7717E2476521}" dt="2024-02-04T20:11:12.269" v="7" actId="47"/>
        <pc:sldMkLst>
          <pc:docMk/>
          <pc:sldMk cId="2140572250" sldId="313"/>
        </pc:sldMkLst>
      </pc:sldChg>
      <pc:sldChg chg="del">
        <pc:chgData name="Qu, Chengyi" userId="9f02c3db-5b00-4063-9ad4-7cdd84fdd2bb" providerId="ADAL" clId="{B8A68927-8F0D-4FCF-A9AA-7717E2476521}" dt="2024-02-04T20:11:12.269" v="7" actId="47"/>
        <pc:sldMkLst>
          <pc:docMk/>
          <pc:sldMk cId="2771919027" sldId="315"/>
        </pc:sldMkLst>
      </pc:sldChg>
      <pc:sldChg chg="del">
        <pc:chgData name="Qu, Chengyi" userId="9f02c3db-5b00-4063-9ad4-7cdd84fdd2bb" providerId="ADAL" clId="{B8A68927-8F0D-4FCF-A9AA-7717E2476521}" dt="2024-02-04T20:11:12.269" v="7" actId="47"/>
        <pc:sldMkLst>
          <pc:docMk/>
          <pc:sldMk cId="2610447627" sldId="317"/>
        </pc:sldMkLst>
      </pc:sldChg>
      <pc:sldChg chg="del">
        <pc:chgData name="Qu, Chengyi" userId="9f02c3db-5b00-4063-9ad4-7cdd84fdd2bb" providerId="ADAL" clId="{B8A68927-8F0D-4FCF-A9AA-7717E2476521}" dt="2024-02-04T20:11:12.269" v="7" actId="47"/>
        <pc:sldMkLst>
          <pc:docMk/>
          <pc:sldMk cId="1554699303" sldId="318"/>
        </pc:sldMkLst>
      </pc:sldChg>
      <pc:sldChg chg="del">
        <pc:chgData name="Qu, Chengyi" userId="9f02c3db-5b00-4063-9ad4-7cdd84fdd2bb" providerId="ADAL" clId="{B8A68927-8F0D-4FCF-A9AA-7717E2476521}" dt="2024-02-04T20:11:12.269" v="7" actId="47"/>
        <pc:sldMkLst>
          <pc:docMk/>
          <pc:sldMk cId="4261292706" sldId="319"/>
        </pc:sldMkLst>
      </pc:sldChg>
      <pc:sldChg chg="del">
        <pc:chgData name="Qu, Chengyi" userId="9f02c3db-5b00-4063-9ad4-7cdd84fdd2bb" providerId="ADAL" clId="{B8A68927-8F0D-4FCF-A9AA-7717E2476521}" dt="2024-02-04T20:11:12.269" v="7" actId="47"/>
        <pc:sldMkLst>
          <pc:docMk/>
          <pc:sldMk cId="4160575002" sldId="321"/>
        </pc:sldMkLst>
      </pc:sldChg>
      <pc:sldChg chg="del">
        <pc:chgData name="Qu, Chengyi" userId="9f02c3db-5b00-4063-9ad4-7cdd84fdd2bb" providerId="ADAL" clId="{B8A68927-8F0D-4FCF-A9AA-7717E2476521}" dt="2024-02-04T20:11:12.269" v="7" actId="47"/>
        <pc:sldMkLst>
          <pc:docMk/>
          <pc:sldMk cId="2042401734" sldId="322"/>
        </pc:sldMkLst>
      </pc:sldChg>
      <pc:sldChg chg="del">
        <pc:chgData name="Qu, Chengyi" userId="9f02c3db-5b00-4063-9ad4-7cdd84fdd2bb" providerId="ADAL" clId="{B8A68927-8F0D-4FCF-A9AA-7717E2476521}" dt="2024-02-04T20:11:12.269" v="7" actId="47"/>
        <pc:sldMkLst>
          <pc:docMk/>
          <pc:sldMk cId="29790647" sldId="323"/>
        </pc:sldMkLst>
      </pc:sldChg>
      <pc:sldChg chg="del">
        <pc:chgData name="Qu, Chengyi" userId="9f02c3db-5b00-4063-9ad4-7cdd84fdd2bb" providerId="ADAL" clId="{B8A68927-8F0D-4FCF-A9AA-7717E2476521}" dt="2024-02-04T20:11:12.269" v="7" actId="47"/>
        <pc:sldMkLst>
          <pc:docMk/>
          <pc:sldMk cId="3123380444" sldId="324"/>
        </pc:sldMkLst>
      </pc:sldChg>
      <pc:sldChg chg="del">
        <pc:chgData name="Qu, Chengyi" userId="9f02c3db-5b00-4063-9ad4-7cdd84fdd2bb" providerId="ADAL" clId="{B8A68927-8F0D-4FCF-A9AA-7717E2476521}" dt="2024-02-04T20:11:12.269" v="7" actId="47"/>
        <pc:sldMkLst>
          <pc:docMk/>
          <pc:sldMk cId="1014335648" sldId="325"/>
        </pc:sldMkLst>
      </pc:sldChg>
      <pc:sldChg chg="del">
        <pc:chgData name="Qu, Chengyi" userId="9f02c3db-5b00-4063-9ad4-7cdd84fdd2bb" providerId="ADAL" clId="{B8A68927-8F0D-4FCF-A9AA-7717E2476521}" dt="2024-02-04T20:11:12.269" v="7" actId="47"/>
        <pc:sldMkLst>
          <pc:docMk/>
          <pc:sldMk cId="1332023612" sldId="326"/>
        </pc:sldMkLst>
      </pc:sldChg>
      <pc:sldChg chg="del">
        <pc:chgData name="Qu, Chengyi" userId="9f02c3db-5b00-4063-9ad4-7cdd84fdd2bb" providerId="ADAL" clId="{B8A68927-8F0D-4FCF-A9AA-7717E2476521}" dt="2024-02-04T20:11:12.269" v="7" actId="47"/>
        <pc:sldMkLst>
          <pc:docMk/>
          <pc:sldMk cId="3737461284" sldId="360"/>
        </pc:sldMkLst>
      </pc:sldChg>
      <pc:sldChg chg="del">
        <pc:chgData name="Qu, Chengyi" userId="9f02c3db-5b00-4063-9ad4-7cdd84fdd2bb" providerId="ADAL" clId="{B8A68927-8F0D-4FCF-A9AA-7717E2476521}" dt="2024-02-04T20:11:12.269" v="7" actId="47"/>
        <pc:sldMkLst>
          <pc:docMk/>
          <pc:sldMk cId="2347205576" sldId="361"/>
        </pc:sldMkLst>
      </pc:sldChg>
      <pc:sldChg chg="del">
        <pc:chgData name="Qu, Chengyi" userId="9f02c3db-5b00-4063-9ad4-7cdd84fdd2bb" providerId="ADAL" clId="{B8A68927-8F0D-4FCF-A9AA-7717E2476521}" dt="2024-02-04T20:11:12.269" v="7" actId="47"/>
        <pc:sldMkLst>
          <pc:docMk/>
          <pc:sldMk cId="309228740" sldId="362"/>
        </pc:sldMkLst>
      </pc:sldChg>
      <pc:sldChg chg="add del">
        <pc:chgData name="Qu, Chengyi" userId="9f02c3db-5b00-4063-9ad4-7cdd84fdd2bb" providerId="ADAL" clId="{B8A68927-8F0D-4FCF-A9AA-7717E2476521}" dt="2024-02-04T20:27:02.848" v="13"/>
        <pc:sldMkLst>
          <pc:docMk/>
          <pc:sldMk cId="1217450473" sldId="367"/>
        </pc:sldMkLst>
      </pc:sldChg>
      <pc:sldChg chg="add del">
        <pc:chgData name="Qu, Chengyi" userId="9f02c3db-5b00-4063-9ad4-7cdd84fdd2bb" providerId="ADAL" clId="{B8A68927-8F0D-4FCF-A9AA-7717E2476521}" dt="2024-02-04T20:27:02.848" v="13"/>
        <pc:sldMkLst>
          <pc:docMk/>
          <pc:sldMk cId="178958858" sldId="371"/>
        </pc:sldMkLst>
      </pc:sldChg>
      <pc:sldChg chg="modSp add del mod">
        <pc:chgData name="Qu, Chengyi" userId="9f02c3db-5b00-4063-9ad4-7cdd84fdd2bb" providerId="ADAL" clId="{B8A68927-8F0D-4FCF-A9AA-7717E2476521}" dt="2024-02-04T20:27:02.848" v="13"/>
        <pc:sldMkLst>
          <pc:docMk/>
          <pc:sldMk cId="2316534037" sldId="374"/>
        </pc:sldMkLst>
      </pc:sldChg>
      <pc:sldChg chg="modSp add del mod">
        <pc:chgData name="Qu, Chengyi" userId="9f02c3db-5b00-4063-9ad4-7cdd84fdd2bb" providerId="ADAL" clId="{B8A68927-8F0D-4FCF-A9AA-7717E2476521}" dt="2024-02-04T20:27:02.848" v="13"/>
        <pc:sldMkLst>
          <pc:docMk/>
          <pc:sldMk cId="1419336903" sldId="382"/>
        </pc:sldMkLst>
      </pc:sldChg>
      <pc:sldChg chg="add del">
        <pc:chgData name="Qu, Chengyi" userId="9f02c3db-5b00-4063-9ad4-7cdd84fdd2bb" providerId="ADAL" clId="{B8A68927-8F0D-4FCF-A9AA-7717E2476521}" dt="2024-02-04T20:27:02.848" v="13"/>
        <pc:sldMkLst>
          <pc:docMk/>
          <pc:sldMk cId="3370047568" sldId="383"/>
        </pc:sldMkLst>
      </pc:sldChg>
      <pc:sldChg chg="add del">
        <pc:chgData name="Qu, Chengyi" userId="9f02c3db-5b00-4063-9ad4-7cdd84fdd2bb" providerId="ADAL" clId="{B8A68927-8F0D-4FCF-A9AA-7717E2476521}" dt="2024-02-04T20:27:02.848" v="13"/>
        <pc:sldMkLst>
          <pc:docMk/>
          <pc:sldMk cId="2055057035" sldId="384"/>
        </pc:sldMkLst>
      </pc:sldChg>
      <pc:sldChg chg="modSp add del mod">
        <pc:chgData name="Qu, Chengyi" userId="9f02c3db-5b00-4063-9ad4-7cdd84fdd2bb" providerId="ADAL" clId="{B8A68927-8F0D-4FCF-A9AA-7717E2476521}" dt="2024-02-04T20:27:02.848" v="13"/>
        <pc:sldMkLst>
          <pc:docMk/>
          <pc:sldMk cId="2640340070" sldId="385"/>
        </pc:sldMkLst>
      </pc:sldChg>
      <pc:sldChg chg="add del">
        <pc:chgData name="Qu, Chengyi" userId="9f02c3db-5b00-4063-9ad4-7cdd84fdd2bb" providerId="ADAL" clId="{B8A68927-8F0D-4FCF-A9AA-7717E2476521}" dt="2024-02-04T20:27:02.848" v="13"/>
        <pc:sldMkLst>
          <pc:docMk/>
          <pc:sldMk cId="2993049085" sldId="386"/>
        </pc:sldMkLst>
      </pc:sldChg>
      <pc:sldChg chg="add del">
        <pc:chgData name="Qu, Chengyi" userId="9f02c3db-5b00-4063-9ad4-7cdd84fdd2bb" providerId="ADAL" clId="{B8A68927-8F0D-4FCF-A9AA-7717E2476521}" dt="2024-02-04T20:27:02.848" v="13"/>
        <pc:sldMkLst>
          <pc:docMk/>
          <pc:sldMk cId="1540118003" sldId="387"/>
        </pc:sldMkLst>
      </pc:sldChg>
      <pc:sldChg chg="add del">
        <pc:chgData name="Qu, Chengyi" userId="9f02c3db-5b00-4063-9ad4-7cdd84fdd2bb" providerId="ADAL" clId="{B8A68927-8F0D-4FCF-A9AA-7717E2476521}" dt="2024-02-04T20:27:02.848" v="13"/>
        <pc:sldMkLst>
          <pc:docMk/>
          <pc:sldMk cId="2294238332" sldId="388"/>
        </pc:sldMkLst>
      </pc:sldChg>
      <pc:sldChg chg="add del">
        <pc:chgData name="Qu, Chengyi" userId="9f02c3db-5b00-4063-9ad4-7cdd84fdd2bb" providerId="ADAL" clId="{B8A68927-8F0D-4FCF-A9AA-7717E2476521}" dt="2024-02-04T20:27:02.848" v="13"/>
        <pc:sldMkLst>
          <pc:docMk/>
          <pc:sldMk cId="3885871552" sldId="389"/>
        </pc:sldMkLst>
      </pc:sldChg>
      <pc:sldChg chg="add del">
        <pc:chgData name="Qu, Chengyi" userId="9f02c3db-5b00-4063-9ad4-7cdd84fdd2bb" providerId="ADAL" clId="{B8A68927-8F0D-4FCF-A9AA-7717E2476521}" dt="2024-02-04T20:27:02.848" v="13"/>
        <pc:sldMkLst>
          <pc:docMk/>
          <pc:sldMk cId="1846400946" sldId="390"/>
        </pc:sldMkLst>
      </pc:sldChg>
      <pc:sldChg chg="add del modNotesTx">
        <pc:chgData name="Qu, Chengyi" userId="9f02c3db-5b00-4063-9ad4-7cdd84fdd2bb" providerId="ADAL" clId="{B8A68927-8F0D-4FCF-A9AA-7717E2476521}" dt="2024-02-04T20:38:08.641" v="14" actId="20577"/>
        <pc:sldMkLst>
          <pc:docMk/>
          <pc:sldMk cId="2515851175" sldId="391"/>
        </pc:sldMkLst>
      </pc:sldChg>
      <pc:sldChg chg="add del">
        <pc:chgData name="Qu, Chengyi" userId="9f02c3db-5b00-4063-9ad4-7cdd84fdd2bb" providerId="ADAL" clId="{B8A68927-8F0D-4FCF-A9AA-7717E2476521}" dt="2024-02-04T20:27:02.848" v="13"/>
        <pc:sldMkLst>
          <pc:docMk/>
          <pc:sldMk cId="31746736" sldId="392"/>
        </pc:sldMkLst>
      </pc:sldChg>
      <pc:sldChg chg="add del">
        <pc:chgData name="Qu, Chengyi" userId="9f02c3db-5b00-4063-9ad4-7cdd84fdd2bb" providerId="ADAL" clId="{B8A68927-8F0D-4FCF-A9AA-7717E2476521}" dt="2024-02-04T20:27:02.848" v="13"/>
        <pc:sldMkLst>
          <pc:docMk/>
          <pc:sldMk cId="3184566003" sldId="393"/>
        </pc:sldMkLst>
      </pc:sldChg>
      <pc:sldChg chg="add del">
        <pc:chgData name="Qu, Chengyi" userId="9f02c3db-5b00-4063-9ad4-7cdd84fdd2bb" providerId="ADAL" clId="{B8A68927-8F0D-4FCF-A9AA-7717E2476521}" dt="2024-02-04T20:27:02.848" v="13"/>
        <pc:sldMkLst>
          <pc:docMk/>
          <pc:sldMk cId="1671043101" sldId="394"/>
        </pc:sldMkLst>
      </pc:sldChg>
      <pc:sldChg chg="add del">
        <pc:chgData name="Qu, Chengyi" userId="9f02c3db-5b00-4063-9ad4-7cdd84fdd2bb" providerId="ADAL" clId="{B8A68927-8F0D-4FCF-A9AA-7717E2476521}" dt="2024-02-04T20:27:02.848" v="13"/>
        <pc:sldMkLst>
          <pc:docMk/>
          <pc:sldMk cId="4219989565" sldId="395"/>
        </pc:sldMkLst>
      </pc:sldChg>
      <pc:sldChg chg="add del">
        <pc:chgData name="Qu, Chengyi" userId="9f02c3db-5b00-4063-9ad4-7cdd84fdd2bb" providerId="ADAL" clId="{B8A68927-8F0D-4FCF-A9AA-7717E2476521}" dt="2024-02-04T20:27:02.848" v="13"/>
        <pc:sldMkLst>
          <pc:docMk/>
          <pc:sldMk cId="2244718961" sldId="700"/>
        </pc:sldMkLst>
      </pc:sldChg>
      <pc:sldChg chg="del">
        <pc:chgData name="Qu, Chengyi" userId="9f02c3db-5b00-4063-9ad4-7cdd84fdd2bb" providerId="ADAL" clId="{B8A68927-8F0D-4FCF-A9AA-7717E2476521}" dt="2024-02-04T20:10:32.345" v="0" actId="47"/>
        <pc:sldMkLst>
          <pc:docMk/>
          <pc:sldMk cId="2651535271" sldId="1262"/>
        </pc:sldMkLst>
      </pc:sldChg>
      <pc:sldChg chg="del">
        <pc:chgData name="Qu, Chengyi" userId="9f02c3db-5b00-4063-9ad4-7cdd84fdd2bb" providerId="ADAL" clId="{B8A68927-8F0D-4FCF-A9AA-7717E2476521}" dt="2024-02-04T20:10:32.345" v="0" actId="47"/>
        <pc:sldMkLst>
          <pc:docMk/>
          <pc:sldMk cId="3767743320" sldId="1263"/>
        </pc:sldMkLst>
      </pc:sldChg>
      <pc:sldChg chg="del">
        <pc:chgData name="Qu, Chengyi" userId="9f02c3db-5b00-4063-9ad4-7cdd84fdd2bb" providerId="ADAL" clId="{B8A68927-8F0D-4FCF-A9AA-7717E2476521}" dt="2024-02-04T20:11:12.269" v="7" actId="47"/>
        <pc:sldMkLst>
          <pc:docMk/>
          <pc:sldMk cId="327016494" sldId="1264"/>
        </pc:sldMkLst>
      </pc:sldChg>
      <pc:sldChg chg="modSp mod">
        <pc:chgData name="Qu, Chengyi" userId="9f02c3db-5b00-4063-9ad4-7cdd84fdd2bb" providerId="ADAL" clId="{B8A68927-8F0D-4FCF-A9AA-7717E2476521}" dt="2024-02-04T20:10:43.130" v="2" actId="207"/>
        <pc:sldMkLst>
          <pc:docMk/>
          <pc:sldMk cId="3507344199" sldId="1265"/>
        </pc:sldMkLst>
      </pc:sldChg>
      <pc:sldChg chg="del">
        <pc:chgData name="Qu, Chengyi" userId="9f02c3db-5b00-4063-9ad4-7cdd84fdd2bb" providerId="ADAL" clId="{B8A68927-8F0D-4FCF-A9AA-7717E2476521}" dt="2024-02-04T20:10:32.345" v="0" actId="47"/>
        <pc:sldMkLst>
          <pc:docMk/>
          <pc:sldMk cId="1835531626" sldId="1266"/>
        </pc:sldMkLst>
      </pc:sldChg>
      <pc:sldChg chg="del">
        <pc:chgData name="Qu, Chengyi" userId="9f02c3db-5b00-4063-9ad4-7cdd84fdd2bb" providerId="ADAL" clId="{B8A68927-8F0D-4FCF-A9AA-7717E2476521}" dt="2024-02-04T20:11:12.269" v="7" actId="47"/>
        <pc:sldMkLst>
          <pc:docMk/>
          <pc:sldMk cId="2897299916" sldId="1267"/>
        </pc:sldMkLst>
      </pc:sldChg>
      <pc:sldChg chg="del">
        <pc:chgData name="Qu, Chengyi" userId="9f02c3db-5b00-4063-9ad4-7cdd84fdd2bb" providerId="ADAL" clId="{B8A68927-8F0D-4FCF-A9AA-7717E2476521}" dt="2024-02-04T20:11:12.269" v="7" actId="47"/>
        <pc:sldMkLst>
          <pc:docMk/>
          <pc:sldMk cId="730941134" sldId="1268"/>
        </pc:sldMkLst>
      </pc:sldChg>
      <pc:sldChg chg="del">
        <pc:chgData name="Qu, Chengyi" userId="9f02c3db-5b00-4063-9ad4-7cdd84fdd2bb" providerId="ADAL" clId="{B8A68927-8F0D-4FCF-A9AA-7717E2476521}" dt="2024-02-04T20:11:12.269" v="7" actId="47"/>
        <pc:sldMkLst>
          <pc:docMk/>
          <pc:sldMk cId="2288592048" sldId="1269"/>
        </pc:sldMkLst>
      </pc:sldChg>
      <pc:sldChg chg="del">
        <pc:chgData name="Qu, Chengyi" userId="9f02c3db-5b00-4063-9ad4-7cdd84fdd2bb" providerId="ADAL" clId="{B8A68927-8F0D-4FCF-A9AA-7717E2476521}" dt="2024-02-04T20:11:12.269" v="7" actId="47"/>
        <pc:sldMkLst>
          <pc:docMk/>
          <pc:sldMk cId="2843450976" sldId="1270"/>
        </pc:sldMkLst>
      </pc:sldChg>
      <pc:sldChg chg="del">
        <pc:chgData name="Qu, Chengyi" userId="9f02c3db-5b00-4063-9ad4-7cdd84fdd2bb" providerId="ADAL" clId="{B8A68927-8F0D-4FCF-A9AA-7717E2476521}" dt="2024-02-04T20:11:12.269" v="7" actId="47"/>
        <pc:sldMkLst>
          <pc:docMk/>
          <pc:sldMk cId="566162244" sldId="1271"/>
        </pc:sldMkLst>
      </pc:sldChg>
      <pc:sldChg chg="del">
        <pc:chgData name="Qu, Chengyi" userId="9f02c3db-5b00-4063-9ad4-7cdd84fdd2bb" providerId="ADAL" clId="{B8A68927-8F0D-4FCF-A9AA-7717E2476521}" dt="2024-02-04T20:11:12.269" v="7" actId="47"/>
        <pc:sldMkLst>
          <pc:docMk/>
          <pc:sldMk cId="605728639" sldId="1272"/>
        </pc:sldMkLst>
      </pc:sldChg>
      <pc:sldChg chg="del">
        <pc:chgData name="Qu, Chengyi" userId="9f02c3db-5b00-4063-9ad4-7cdd84fdd2bb" providerId="ADAL" clId="{B8A68927-8F0D-4FCF-A9AA-7717E2476521}" dt="2024-02-04T20:11:12.269" v="7" actId="47"/>
        <pc:sldMkLst>
          <pc:docMk/>
          <pc:sldMk cId="2574300258" sldId="1273"/>
        </pc:sldMkLst>
      </pc:sldChg>
      <pc:sldMasterChg chg="delSldLayout">
        <pc:chgData name="Qu, Chengyi" userId="9f02c3db-5b00-4063-9ad4-7cdd84fdd2bb" providerId="ADAL" clId="{B8A68927-8F0D-4FCF-A9AA-7717E2476521}" dt="2024-02-04T20:11:12.269" v="7" actId="47"/>
        <pc:sldMasterMkLst>
          <pc:docMk/>
          <pc:sldMasterMk cId="2807116942" sldId="2147483648"/>
        </pc:sldMasterMkLst>
        <pc:sldLayoutChg chg="del">
          <pc:chgData name="Qu, Chengyi" userId="9f02c3db-5b00-4063-9ad4-7cdd84fdd2bb" providerId="ADAL" clId="{B8A68927-8F0D-4FCF-A9AA-7717E2476521}" dt="2024-02-04T20:11:12.269" v="7" actId="47"/>
          <pc:sldLayoutMkLst>
            <pc:docMk/>
            <pc:sldMasterMk cId="2807116942" sldId="2147483648"/>
            <pc:sldLayoutMk cId="3178452526" sldId="2147483681"/>
          </pc:sldLayoutMkLst>
        </pc:sldLayoutChg>
      </pc:sldMasterChg>
      <pc:sldMasterChg chg="del delSldLayout">
        <pc:chgData name="Qu, Chengyi" userId="9f02c3db-5b00-4063-9ad4-7cdd84fdd2bb" providerId="ADAL" clId="{B8A68927-8F0D-4FCF-A9AA-7717E2476521}" dt="2024-02-04T20:11:12.269" v="7" actId="47"/>
        <pc:sldMasterMkLst>
          <pc:docMk/>
          <pc:sldMasterMk cId="3786389625" sldId="2147483683"/>
        </pc:sldMasterMkLst>
        <pc:sldLayoutChg chg="del">
          <pc:chgData name="Qu, Chengyi" userId="9f02c3db-5b00-4063-9ad4-7cdd84fdd2bb" providerId="ADAL" clId="{B8A68927-8F0D-4FCF-A9AA-7717E2476521}" dt="2024-02-04T20:11:12.269" v="7" actId="47"/>
          <pc:sldLayoutMkLst>
            <pc:docMk/>
            <pc:sldMasterMk cId="3786389625" sldId="2147483683"/>
            <pc:sldLayoutMk cId="1259363603" sldId="2147483684"/>
          </pc:sldLayoutMkLst>
        </pc:sldLayoutChg>
        <pc:sldLayoutChg chg="del">
          <pc:chgData name="Qu, Chengyi" userId="9f02c3db-5b00-4063-9ad4-7cdd84fdd2bb" providerId="ADAL" clId="{B8A68927-8F0D-4FCF-A9AA-7717E2476521}" dt="2024-02-04T20:11:12.269" v="7" actId="47"/>
          <pc:sldLayoutMkLst>
            <pc:docMk/>
            <pc:sldMasterMk cId="3786389625" sldId="2147483683"/>
            <pc:sldLayoutMk cId="3471717181" sldId="2147483685"/>
          </pc:sldLayoutMkLst>
        </pc:sldLayoutChg>
        <pc:sldLayoutChg chg="del">
          <pc:chgData name="Qu, Chengyi" userId="9f02c3db-5b00-4063-9ad4-7cdd84fdd2bb" providerId="ADAL" clId="{B8A68927-8F0D-4FCF-A9AA-7717E2476521}" dt="2024-02-04T20:11:12.269" v="7" actId="47"/>
          <pc:sldLayoutMkLst>
            <pc:docMk/>
            <pc:sldMasterMk cId="3786389625" sldId="2147483683"/>
            <pc:sldLayoutMk cId="2586057541" sldId="2147483686"/>
          </pc:sldLayoutMkLst>
        </pc:sldLayoutChg>
        <pc:sldLayoutChg chg="del">
          <pc:chgData name="Qu, Chengyi" userId="9f02c3db-5b00-4063-9ad4-7cdd84fdd2bb" providerId="ADAL" clId="{B8A68927-8F0D-4FCF-A9AA-7717E2476521}" dt="2024-02-04T20:11:12.269" v="7" actId="47"/>
          <pc:sldLayoutMkLst>
            <pc:docMk/>
            <pc:sldMasterMk cId="3786389625" sldId="2147483683"/>
            <pc:sldLayoutMk cId="4246278388" sldId="2147483687"/>
          </pc:sldLayoutMkLst>
        </pc:sldLayoutChg>
        <pc:sldLayoutChg chg="del">
          <pc:chgData name="Qu, Chengyi" userId="9f02c3db-5b00-4063-9ad4-7cdd84fdd2bb" providerId="ADAL" clId="{B8A68927-8F0D-4FCF-A9AA-7717E2476521}" dt="2024-02-04T20:11:12.269" v="7" actId="47"/>
          <pc:sldLayoutMkLst>
            <pc:docMk/>
            <pc:sldMasterMk cId="3786389625" sldId="2147483683"/>
            <pc:sldLayoutMk cId="3941270850" sldId="2147483688"/>
          </pc:sldLayoutMkLst>
        </pc:sldLayoutChg>
        <pc:sldLayoutChg chg="del">
          <pc:chgData name="Qu, Chengyi" userId="9f02c3db-5b00-4063-9ad4-7cdd84fdd2bb" providerId="ADAL" clId="{B8A68927-8F0D-4FCF-A9AA-7717E2476521}" dt="2024-02-04T20:11:12.269" v="7" actId="47"/>
          <pc:sldLayoutMkLst>
            <pc:docMk/>
            <pc:sldMasterMk cId="3786389625" sldId="2147483683"/>
            <pc:sldLayoutMk cId="4273289796" sldId="2147483689"/>
          </pc:sldLayoutMkLst>
        </pc:sldLayoutChg>
        <pc:sldLayoutChg chg="del">
          <pc:chgData name="Qu, Chengyi" userId="9f02c3db-5b00-4063-9ad4-7cdd84fdd2bb" providerId="ADAL" clId="{B8A68927-8F0D-4FCF-A9AA-7717E2476521}" dt="2024-02-04T20:11:12.269" v="7" actId="47"/>
          <pc:sldLayoutMkLst>
            <pc:docMk/>
            <pc:sldMasterMk cId="3786389625" sldId="2147483683"/>
            <pc:sldLayoutMk cId="2323698036" sldId="2147483690"/>
          </pc:sldLayoutMkLst>
        </pc:sldLayoutChg>
        <pc:sldLayoutChg chg="del">
          <pc:chgData name="Qu, Chengyi" userId="9f02c3db-5b00-4063-9ad4-7cdd84fdd2bb" providerId="ADAL" clId="{B8A68927-8F0D-4FCF-A9AA-7717E2476521}" dt="2024-02-04T20:11:12.269" v="7" actId="47"/>
          <pc:sldLayoutMkLst>
            <pc:docMk/>
            <pc:sldMasterMk cId="3786389625" sldId="2147483683"/>
            <pc:sldLayoutMk cId="1475924351" sldId="2147483691"/>
          </pc:sldLayoutMkLst>
        </pc:sldLayoutChg>
        <pc:sldLayoutChg chg="del">
          <pc:chgData name="Qu, Chengyi" userId="9f02c3db-5b00-4063-9ad4-7cdd84fdd2bb" providerId="ADAL" clId="{B8A68927-8F0D-4FCF-A9AA-7717E2476521}" dt="2024-02-04T20:11:12.269" v="7" actId="47"/>
          <pc:sldLayoutMkLst>
            <pc:docMk/>
            <pc:sldMasterMk cId="3786389625" sldId="2147483683"/>
            <pc:sldLayoutMk cId="1967705870" sldId="2147483692"/>
          </pc:sldLayoutMkLst>
        </pc:sldLayoutChg>
        <pc:sldLayoutChg chg="del">
          <pc:chgData name="Qu, Chengyi" userId="9f02c3db-5b00-4063-9ad4-7cdd84fdd2bb" providerId="ADAL" clId="{B8A68927-8F0D-4FCF-A9AA-7717E2476521}" dt="2024-02-04T20:11:12.269" v="7" actId="47"/>
          <pc:sldLayoutMkLst>
            <pc:docMk/>
            <pc:sldMasterMk cId="3786389625" sldId="2147483683"/>
            <pc:sldLayoutMk cId="3989082028" sldId="2147483693"/>
          </pc:sldLayoutMkLst>
        </pc:sldLayoutChg>
        <pc:sldLayoutChg chg="del">
          <pc:chgData name="Qu, Chengyi" userId="9f02c3db-5b00-4063-9ad4-7cdd84fdd2bb" providerId="ADAL" clId="{B8A68927-8F0D-4FCF-A9AA-7717E2476521}" dt="2024-02-04T20:11:12.269" v="7" actId="47"/>
          <pc:sldLayoutMkLst>
            <pc:docMk/>
            <pc:sldMasterMk cId="3786389625" sldId="2147483683"/>
            <pc:sldLayoutMk cId="2148730976" sldId="2147483694"/>
          </pc:sldLayoutMkLst>
        </pc:sldLayoutChg>
        <pc:sldLayoutChg chg="del">
          <pc:chgData name="Qu, Chengyi" userId="9f02c3db-5b00-4063-9ad4-7cdd84fdd2bb" providerId="ADAL" clId="{B8A68927-8F0D-4FCF-A9AA-7717E2476521}" dt="2024-02-04T20:11:12.269" v="7" actId="47"/>
          <pc:sldLayoutMkLst>
            <pc:docMk/>
            <pc:sldMasterMk cId="3786389625" sldId="2147483683"/>
            <pc:sldLayoutMk cId="2908134823" sldId="2147483695"/>
          </pc:sldLayoutMkLst>
        </pc:sldLayoutChg>
      </pc:sldMasterChg>
    </pc:docChg>
  </pc:docChgLst>
  <pc:docChgLst>
    <pc:chgData name="Qu, Chengyi" userId="9f02c3db-5b00-4063-9ad4-7cdd84fdd2bb" providerId="ADAL" clId="{E55EF492-70E2-473D-A413-4E621FC9C26F}"/>
    <pc:docChg chg="delSld">
      <pc:chgData name="Qu, Chengyi" userId="9f02c3db-5b00-4063-9ad4-7cdd84fdd2bb" providerId="ADAL" clId="{E55EF492-70E2-473D-A413-4E621FC9C26F}" dt="2025-02-10T22:31:40.576" v="2" actId="47"/>
      <pc:docMkLst>
        <pc:docMk/>
      </pc:docMkLst>
      <pc:sldChg chg="del">
        <pc:chgData name="Qu, Chengyi" userId="9f02c3db-5b00-4063-9ad4-7cdd84fdd2bb" providerId="ADAL" clId="{E55EF492-70E2-473D-A413-4E621FC9C26F}" dt="2025-02-10T22:31:30.594" v="0" actId="47"/>
        <pc:sldMkLst>
          <pc:docMk/>
          <pc:sldMk cId="0" sldId="256"/>
        </pc:sldMkLst>
      </pc:sldChg>
      <pc:sldChg chg="del">
        <pc:chgData name="Qu, Chengyi" userId="9f02c3db-5b00-4063-9ad4-7cdd84fdd2bb" providerId="ADAL" clId="{E55EF492-70E2-473D-A413-4E621FC9C26F}" dt="2025-02-10T22:31:39.662" v="1" actId="47"/>
        <pc:sldMkLst>
          <pc:docMk/>
          <pc:sldMk cId="4038715374" sldId="1255"/>
        </pc:sldMkLst>
      </pc:sldChg>
      <pc:sldChg chg="del">
        <pc:chgData name="Qu, Chengyi" userId="9f02c3db-5b00-4063-9ad4-7cdd84fdd2bb" providerId="ADAL" clId="{E55EF492-70E2-473D-A413-4E621FC9C26F}" dt="2025-02-10T22:31:40.576" v="2" actId="47"/>
        <pc:sldMkLst>
          <pc:docMk/>
          <pc:sldMk cId="239755599" sldId="1256"/>
        </pc:sldMkLst>
      </pc:sldChg>
      <pc:sldMasterChg chg="delSldLayout">
        <pc:chgData name="Qu, Chengyi" userId="9f02c3db-5b00-4063-9ad4-7cdd84fdd2bb" providerId="ADAL" clId="{E55EF492-70E2-473D-A413-4E621FC9C26F}" dt="2025-02-10T22:31:30.594" v="0" actId="47"/>
        <pc:sldMasterMkLst>
          <pc:docMk/>
          <pc:sldMasterMk cId="2807116942" sldId="2147483648"/>
        </pc:sldMasterMkLst>
        <pc:sldLayoutChg chg="del">
          <pc:chgData name="Qu, Chengyi" userId="9f02c3db-5b00-4063-9ad4-7cdd84fdd2bb" providerId="ADAL" clId="{E55EF492-70E2-473D-A413-4E621FC9C26F}" dt="2025-02-10T22:31:30.594" v="0" actId="47"/>
          <pc:sldLayoutMkLst>
            <pc:docMk/>
            <pc:sldMasterMk cId="2807116942" sldId="2147483648"/>
            <pc:sldLayoutMk cId="865391799" sldId="2147483682"/>
          </pc:sldLayoutMkLst>
        </pc:sldLayoutChg>
      </pc:sldMasterChg>
    </pc:docChg>
  </pc:docChgLst>
  <pc:docChgLst>
    <pc:chgData name="Qu, Chengyi" userId="9f02c3db-5b00-4063-9ad4-7cdd84fdd2bb" providerId="ADAL" clId="{1F24A312-CE90-46DA-8B2A-8596C84ACAA4}"/>
    <pc:docChg chg="undo custSel addSld delSld modSld sldOrd">
      <pc:chgData name="Qu, Chengyi" userId="9f02c3db-5b00-4063-9ad4-7cdd84fdd2bb" providerId="ADAL" clId="{1F24A312-CE90-46DA-8B2A-8596C84ACAA4}" dt="2024-01-28T20:05:13.466" v="368" actId="20577"/>
      <pc:docMkLst>
        <pc:docMk/>
      </pc:docMkLst>
      <pc:sldChg chg="modSp add mod">
        <pc:chgData name="Qu, Chengyi" userId="9f02c3db-5b00-4063-9ad4-7cdd84fdd2bb" providerId="ADAL" clId="{1F24A312-CE90-46DA-8B2A-8596C84ACAA4}" dt="2024-01-28T20:05:13.466" v="368" actId="20577"/>
        <pc:sldMkLst>
          <pc:docMk/>
          <pc:sldMk cId="0" sldId="256"/>
        </pc:sldMkLst>
      </pc:sldChg>
      <pc:sldChg chg="del">
        <pc:chgData name="Qu, Chengyi" userId="9f02c3db-5b00-4063-9ad4-7cdd84fdd2bb" providerId="ADAL" clId="{1F24A312-CE90-46DA-8B2A-8596C84ACAA4}" dt="2024-01-27T02:55:56.805" v="0" actId="47"/>
        <pc:sldMkLst>
          <pc:docMk/>
          <pc:sldMk cId="1990146364" sldId="259"/>
        </pc:sldMkLst>
      </pc:sldChg>
      <pc:sldChg chg="del">
        <pc:chgData name="Qu, Chengyi" userId="9f02c3db-5b00-4063-9ad4-7cdd84fdd2bb" providerId="ADAL" clId="{1F24A312-CE90-46DA-8B2A-8596C84ACAA4}" dt="2024-01-27T02:55:56.805" v="0" actId="47"/>
        <pc:sldMkLst>
          <pc:docMk/>
          <pc:sldMk cId="4236835058" sldId="266"/>
        </pc:sldMkLst>
      </pc:sldChg>
      <pc:sldChg chg="del">
        <pc:chgData name="Qu, Chengyi" userId="9f02c3db-5b00-4063-9ad4-7cdd84fdd2bb" providerId="ADAL" clId="{1F24A312-CE90-46DA-8B2A-8596C84ACAA4}" dt="2024-01-27T02:55:56.805" v="0" actId="47"/>
        <pc:sldMkLst>
          <pc:docMk/>
          <pc:sldMk cId="2712866180" sldId="267"/>
        </pc:sldMkLst>
      </pc:sldChg>
      <pc:sldChg chg="del">
        <pc:chgData name="Qu, Chengyi" userId="9f02c3db-5b00-4063-9ad4-7cdd84fdd2bb" providerId="ADAL" clId="{1F24A312-CE90-46DA-8B2A-8596C84ACAA4}" dt="2024-01-27T02:55:56.805" v="0" actId="47"/>
        <pc:sldMkLst>
          <pc:docMk/>
          <pc:sldMk cId="1180261676" sldId="268"/>
        </pc:sldMkLst>
      </pc:sldChg>
      <pc:sldChg chg="add modNotes">
        <pc:chgData name="Qu, Chengyi" userId="9f02c3db-5b00-4063-9ad4-7cdd84fdd2bb" providerId="ADAL" clId="{1F24A312-CE90-46DA-8B2A-8596C84ACAA4}" dt="2024-01-28T02:48:57.700" v="29"/>
        <pc:sldMkLst>
          <pc:docMk/>
          <pc:sldMk cId="4285260508" sldId="272"/>
        </pc:sldMkLst>
      </pc:sldChg>
      <pc:sldChg chg="add modNotes">
        <pc:chgData name="Qu, Chengyi" userId="9f02c3db-5b00-4063-9ad4-7cdd84fdd2bb" providerId="ADAL" clId="{1F24A312-CE90-46DA-8B2A-8596C84ACAA4}" dt="2024-01-28T02:48:57.700" v="29"/>
        <pc:sldMkLst>
          <pc:docMk/>
          <pc:sldMk cId="1026168530" sldId="274"/>
        </pc:sldMkLst>
      </pc:sldChg>
      <pc:sldChg chg="add modNotesTx">
        <pc:chgData name="Qu, Chengyi" userId="9f02c3db-5b00-4063-9ad4-7cdd84fdd2bb" providerId="ADAL" clId="{1F24A312-CE90-46DA-8B2A-8596C84ACAA4}" dt="2024-01-28T01:38:20.927" v="6"/>
        <pc:sldMkLst>
          <pc:docMk/>
          <pc:sldMk cId="1305972062" sldId="275"/>
        </pc:sldMkLst>
      </pc:sldChg>
      <pc:sldChg chg="add modNotes">
        <pc:chgData name="Qu, Chengyi" userId="9f02c3db-5b00-4063-9ad4-7cdd84fdd2bb" providerId="ADAL" clId="{1F24A312-CE90-46DA-8B2A-8596C84ACAA4}" dt="2024-01-28T02:48:57.700" v="29"/>
        <pc:sldMkLst>
          <pc:docMk/>
          <pc:sldMk cId="2242056526" sldId="276"/>
        </pc:sldMkLst>
      </pc:sldChg>
      <pc:sldChg chg="modSp add mod">
        <pc:chgData name="Qu, Chengyi" userId="9f02c3db-5b00-4063-9ad4-7cdd84fdd2bb" providerId="ADAL" clId="{1F24A312-CE90-46DA-8B2A-8596C84ACAA4}" dt="2024-01-28T01:39:04.731" v="8" actId="14100"/>
        <pc:sldMkLst>
          <pc:docMk/>
          <pc:sldMk cId="1552594960" sldId="279"/>
        </pc:sldMkLst>
      </pc:sldChg>
      <pc:sldChg chg="add modNotes">
        <pc:chgData name="Qu, Chengyi" userId="9f02c3db-5b00-4063-9ad4-7cdd84fdd2bb" providerId="ADAL" clId="{1F24A312-CE90-46DA-8B2A-8596C84ACAA4}" dt="2024-01-28T02:48:57.700" v="29"/>
        <pc:sldMkLst>
          <pc:docMk/>
          <pc:sldMk cId="1989998856" sldId="280"/>
        </pc:sldMkLst>
      </pc:sldChg>
      <pc:sldChg chg="addSp modSp add mod">
        <pc:chgData name="Qu, Chengyi" userId="9f02c3db-5b00-4063-9ad4-7cdd84fdd2bb" providerId="ADAL" clId="{1F24A312-CE90-46DA-8B2A-8596C84ACAA4}" dt="2024-01-28T01:48:33.608" v="26" actId="1076"/>
        <pc:sldMkLst>
          <pc:docMk/>
          <pc:sldMk cId="2246992091" sldId="281"/>
        </pc:sldMkLst>
      </pc:sldChg>
      <pc:sldChg chg="add del modNotes">
        <pc:chgData name="Qu, Chengyi" userId="9f02c3db-5b00-4063-9ad4-7cdd84fdd2bb" providerId="ADAL" clId="{1F24A312-CE90-46DA-8B2A-8596C84ACAA4}" dt="2024-01-28T03:32:53.811" v="315" actId="47"/>
        <pc:sldMkLst>
          <pc:docMk/>
          <pc:sldMk cId="1276839199" sldId="287"/>
        </pc:sldMkLst>
      </pc:sldChg>
      <pc:sldChg chg="add">
        <pc:chgData name="Qu, Chengyi" userId="9f02c3db-5b00-4063-9ad4-7cdd84fdd2bb" providerId="ADAL" clId="{1F24A312-CE90-46DA-8B2A-8596C84ACAA4}" dt="2024-01-28T03:17:44.957" v="290"/>
        <pc:sldMkLst>
          <pc:docMk/>
          <pc:sldMk cId="1350622502" sldId="302"/>
        </pc:sldMkLst>
      </pc:sldChg>
      <pc:sldChg chg="del">
        <pc:chgData name="Qu, Chengyi" userId="9f02c3db-5b00-4063-9ad4-7cdd84fdd2bb" providerId="ADAL" clId="{1F24A312-CE90-46DA-8B2A-8596C84ACAA4}" dt="2024-01-27T02:55:56.805" v="0" actId="47"/>
        <pc:sldMkLst>
          <pc:docMk/>
          <pc:sldMk cId="3696353953" sldId="303"/>
        </pc:sldMkLst>
      </pc:sldChg>
      <pc:sldChg chg="del">
        <pc:chgData name="Qu, Chengyi" userId="9f02c3db-5b00-4063-9ad4-7cdd84fdd2bb" providerId="ADAL" clId="{1F24A312-CE90-46DA-8B2A-8596C84ACAA4}" dt="2024-01-27T02:55:56.805" v="0" actId="47"/>
        <pc:sldMkLst>
          <pc:docMk/>
          <pc:sldMk cId="2713426596" sldId="304"/>
        </pc:sldMkLst>
      </pc:sldChg>
      <pc:sldChg chg="add del ord modNotes">
        <pc:chgData name="Qu, Chengyi" userId="9f02c3db-5b00-4063-9ad4-7cdd84fdd2bb" providerId="ADAL" clId="{1F24A312-CE90-46DA-8B2A-8596C84ACAA4}" dt="2024-01-28T02:53:16.825" v="262"/>
        <pc:sldMkLst>
          <pc:docMk/>
          <pc:sldMk cId="2387288212" sldId="305"/>
        </pc:sldMkLst>
      </pc:sldChg>
      <pc:sldChg chg="add del ord modNotes">
        <pc:chgData name="Qu, Chengyi" userId="9f02c3db-5b00-4063-9ad4-7cdd84fdd2bb" providerId="ADAL" clId="{1F24A312-CE90-46DA-8B2A-8596C84ACAA4}" dt="2024-01-28T02:53:16.825" v="262"/>
        <pc:sldMkLst>
          <pc:docMk/>
          <pc:sldMk cId="3887296429" sldId="306"/>
        </pc:sldMkLst>
      </pc:sldChg>
      <pc:sldChg chg="modSp add mod">
        <pc:chgData name="Qu, Chengyi" userId="9f02c3db-5b00-4063-9ad4-7cdd84fdd2bb" providerId="ADAL" clId="{1F24A312-CE90-46DA-8B2A-8596C84ACAA4}" dt="2024-01-28T03:36:39.075" v="327" actId="27636"/>
        <pc:sldMkLst>
          <pc:docMk/>
          <pc:sldMk cId="4081942817" sldId="309"/>
        </pc:sldMkLst>
      </pc:sldChg>
      <pc:sldChg chg="add">
        <pc:chgData name="Qu, Chengyi" userId="9f02c3db-5b00-4063-9ad4-7cdd84fdd2bb" providerId="ADAL" clId="{1F24A312-CE90-46DA-8B2A-8596C84ACAA4}" dt="2024-01-28T03:29:43.463" v="291"/>
        <pc:sldMkLst>
          <pc:docMk/>
          <pc:sldMk cId="81497876" sldId="965"/>
        </pc:sldMkLst>
      </pc:sldChg>
      <pc:sldChg chg="add">
        <pc:chgData name="Qu, Chengyi" userId="9f02c3db-5b00-4063-9ad4-7cdd84fdd2bb" providerId="ADAL" clId="{1F24A312-CE90-46DA-8B2A-8596C84ACAA4}" dt="2024-01-28T03:29:43.463" v="291"/>
        <pc:sldMkLst>
          <pc:docMk/>
          <pc:sldMk cId="1391119021" sldId="966"/>
        </pc:sldMkLst>
      </pc:sldChg>
      <pc:sldChg chg="add">
        <pc:chgData name="Qu, Chengyi" userId="9f02c3db-5b00-4063-9ad4-7cdd84fdd2bb" providerId="ADAL" clId="{1F24A312-CE90-46DA-8B2A-8596C84ACAA4}" dt="2024-01-28T03:29:43.463" v="291"/>
        <pc:sldMkLst>
          <pc:docMk/>
          <pc:sldMk cId="438849163" sldId="967"/>
        </pc:sldMkLst>
      </pc:sldChg>
      <pc:sldChg chg="add">
        <pc:chgData name="Qu, Chengyi" userId="9f02c3db-5b00-4063-9ad4-7cdd84fdd2bb" providerId="ADAL" clId="{1F24A312-CE90-46DA-8B2A-8596C84ACAA4}" dt="2024-01-28T03:29:43.463" v="291"/>
        <pc:sldMkLst>
          <pc:docMk/>
          <pc:sldMk cId="3951012725" sldId="968"/>
        </pc:sldMkLst>
      </pc:sldChg>
      <pc:sldChg chg="add">
        <pc:chgData name="Qu, Chengyi" userId="9f02c3db-5b00-4063-9ad4-7cdd84fdd2bb" providerId="ADAL" clId="{1F24A312-CE90-46DA-8B2A-8596C84ACAA4}" dt="2024-01-28T03:29:43.463" v="291"/>
        <pc:sldMkLst>
          <pc:docMk/>
          <pc:sldMk cId="233124414" sldId="1007"/>
        </pc:sldMkLst>
      </pc:sldChg>
      <pc:sldChg chg="add">
        <pc:chgData name="Qu, Chengyi" userId="9f02c3db-5b00-4063-9ad4-7cdd84fdd2bb" providerId="ADAL" clId="{1F24A312-CE90-46DA-8B2A-8596C84ACAA4}" dt="2024-01-28T02:47:49.341" v="28"/>
        <pc:sldMkLst>
          <pc:docMk/>
          <pc:sldMk cId="2645911935" sldId="1083"/>
        </pc:sldMkLst>
      </pc:sldChg>
      <pc:sldChg chg="add">
        <pc:chgData name="Qu, Chengyi" userId="9f02c3db-5b00-4063-9ad4-7cdd84fdd2bb" providerId="ADAL" clId="{1F24A312-CE90-46DA-8B2A-8596C84ACAA4}" dt="2024-01-28T02:47:49.341" v="28"/>
        <pc:sldMkLst>
          <pc:docMk/>
          <pc:sldMk cId="147584997" sldId="1084"/>
        </pc:sldMkLst>
      </pc:sldChg>
      <pc:sldChg chg="add">
        <pc:chgData name="Qu, Chengyi" userId="9f02c3db-5b00-4063-9ad4-7cdd84fdd2bb" providerId="ADAL" clId="{1F24A312-CE90-46DA-8B2A-8596C84ACAA4}" dt="2024-01-28T02:47:49.341" v="28"/>
        <pc:sldMkLst>
          <pc:docMk/>
          <pc:sldMk cId="2680331947" sldId="1085"/>
        </pc:sldMkLst>
      </pc:sldChg>
      <pc:sldChg chg="add">
        <pc:chgData name="Qu, Chengyi" userId="9f02c3db-5b00-4063-9ad4-7cdd84fdd2bb" providerId="ADAL" clId="{1F24A312-CE90-46DA-8B2A-8596C84ACAA4}" dt="2024-01-28T02:47:49.341" v="28"/>
        <pc:sldMkLst>
          <pc:docMk/>
          <pc:sldMk cId="2696498074" sldId="1086"/>
        </pc:sldMkLst>
      </pc:sldChg>
      <pc:sldChg chg="modSp add mod">
        <pc:chgData name="Qu, Chengyi" userId="9f02c3db-5b00-4063-9ad4-7cdd84fdd2bb" providerId="ADAL" clId="{1F24A312-CE90-46DA-8B2A-8596C84ACAA4}" dt="2024-01-27T02:56:02.847" v="2" actId="207"/>
        <pc:sldMkLst>
          <pc:docMk/>
          <pc:sldMk cId="94232623" sldId="1257"/>
        </pc:sldMkLst>
      </pc:sldChg>
      <pc:sldChg chg="modSp add mod">
        <pc:chgData name="Qu, Chengyi" userId="9f02c3db-5b00-4063-9ad4-7cdd84fdd2bb" providerId="ADAL" clId="{1F24A312-CE90-46DA-8B2A-8596C84ACAA4}" dt="2024-01-28T02:52:48.210" v="258" actId="2710"/>
        <pc:sldMkLst>
          <pc:docMk/>
          <pc:sldMk cId="2434809446" sldId="1258"/>
        </pc:sldMkLst>
      </pc:sldChg>
      <pc:sldChg chg="modSp add mod">
        <pc:chgData name="Qu, Chengyi" userId="9f02c3db-5b00-4063-9ad4-7cdd84fdd2bb" providerId="ADAL" clId="{1F24A312-CE90-46DA-8B2A-8596C84ACAA4}" dt="2024-01-28T02:53:05.701" v="260" actId="207"/>
        <pc:sldMkLst>
          <pc:docMk/>
          <pc:sldMk cId="2914323500" sldId="1259"/>
        </pc:sldMkLst>
      </pc:sldChg>
      <pc:sldChg chg="modSp add mod">
        <pc:chgData name="Qu, Chengyi" userId="9f02c3db-5b00-4063-9ad4-7cdd84fdd2bb" providerId="ADAL" clId="{1F24A312-CE90-46DA-8B2A-8596C84ACAA4}" dt="2024-01-28T02:53:44.994" v="264" actId="207"/>
        <pc:sldMkLst>
          <pc:docMk/>
          <pc:sldMk cId="1876543634" sldId="1260"/>
        </pc:sldMkLst>
      </pc:sldChg>
      <pc:sldChg chg="modSp add mod">
        <pc:chgData name="Qu, Chengyi" userId="9f02c3db-5b00-4063-9ad4-7cdd84fdd2bb" providerId="ADAL" clId="{1F24A312-CE90-46DA-8B2A-8596C84ACAA4}" dt="2024-01-28T03:32:49.253" v="314" actId="207"/>
        <pc:sldMkLst>
          <pc:docMk/>
          <pc:sldMk cId="2325914770" sldId="1261"/>
        </pc:sldMkLst>
      </pc:sldChg>
      <pc:sldChg chg="modSp add mod">
        <pc:chgData name="Qu, Chengyi" userId="9f02c3db-5b00-4063-9ad4-7cdd84fdd2bb" providerId="ADAL" clId="{1F24A312-CE90-46DA-8B2A-8596C84ACAA4}" dt="2024-01-28T03:15:48.889" v="268" actId="113"/>
        <pc:sldMkLst>
          <pc:docMk/>
          <pc:sldMk cId="2651535271" sldId="1262"/>
        </pc:sldMkLst>
      </pc:sldChg>
      <pc:sldChg chg="modSp new mod">
        <pc:chgData name="Qu, Chengyi" userId="9f02c3db-5b00-4063-9ad4-7cdd84fdd2bb" providerId="ADAL" clId="{1F24A312-CE90-46DA-8B2A-8596C84ACAA4}" dt="2024-01-28T03:17:18.461" v="289" actId="20577"/>
        <pc:sldMkLst>
          <pc:docMk/>
          <pc:sldMk cId="3767743320" sldId="1263"/>
        </pc:sldMkLst>
      </pc:sldChg>
      <pc:sldChg chg="modSp new mod ord">
        <pc:chgData name="Qu, Chengyi" userId="9f02c3db-5b00-4063-9ad4-7cdd84fdd2bb" providerId="ADAL" clId="{1F24A312-CE90-46DA-8B2A-8596C84ACAA4}" dt="2024-01-28T03:37:09.258" v="339" actId="20577"/>
        <pc:sldMkLst>
          <pc:docMk/>
          <pc:sldMk cId="327016494" sldId="1264"/>
        </pc:sldMkLst>
      </pc:sldChg>
      <pc:sldChg chg="modSp add mod">
        <pc:chgData name="Qu, Chengyi" userId="9f02c3db-5b00-4063-9ad4-7cdd84fdd2bb" providerId="ADAL" clId="{1F24A312-CE90-46DA-8B2A-8596C84ACAA4}" dt="2024-01-28T03:33:14.604" v="317" actId="207"/>
        <pc:sldMkLst>
          <pc:docMk/>
          <pc:sldMk cId="3507344199" sldId="1265"/>
        </pc:sldMkLst>
      </pc:sldChg>
      <pc:sldChg chg="modSp add mod">
        <pc:chgData name="Qu, Chengyi" userId="9f02c3db-5b00-4063-9ad4-7cdd84fdd2bb" providerId="ADAL" clId="{1F24A312-CE90-46DA-8B2A-8596C84ACAA4}" dt="2024-01-28T03:33:05.562" v="316" actId="207"/>
        <pc:sldMkLst>
          <pc:docMk/>
          <pc:sldMk cId="1835531626" sldId="1266"/>
        </pc:sldMkLst>
      </pc:sldChg>
      <pc:sldChg chg="del">
        <pc:chgData name="Qu, Chengyi" userId="9f02c3db-5b00-4063-9ad4-7cdd84fdd2bb" providerId="ADAL" clId="{1F24A312-CE90-46DA-8B2A-8596C84ACAA4}" dt="2024-01-27T02:55:56.805" v="0" actId="47"/>
        <pc:sldMkLst>
          <pc:docMk/>
          <pc:sldMk cId="2793842598" sldId="1267"/>
        </pc:sldMkLst>
      </pc:sldChg>
      <pc:sldChg chg="addSp delSp modSp new mod">
        <pc:chgData name="Qu, Chengyi" userId="9f02c3db-5b00-4063-9ad4-7cdd84fdd2bb" providerId="ADAL" clId="{1F24A312-CE90-46DA-8B2A-8596C84ACAA4}" dt="2024-01-28T03:34:03.662" v="325" actId="1076"/>
        <pc:sldMkLst>
          <pc:docMk/>
          <pc:sldMk cId="2897299916" sldId="1267"/>
        </pc:sldMkLst>
      </pc:sldChg>
      <pc:sldChg chg="addSp delSp modSp add mod">
        <pc:chgData name="Qu, Chengyi" userId="9f02c3db-5b00-4063-9ad4-7cdd84fdd2bb" providerId="ADAL" clId="{1F24A312-CE90-46DA-8B2A-8596C84ACAA4}" dt="2024-01-28T03:42:09.247" v="354" actId="20577"/>
        <pc:sldMkLst>
          <pc:docMk/>
          <pc:sldMk cId="730941134" sldId="1268"/>
        </pc:sldMkLst>
      </pc:sldChg>
      <pc:sldChg chg="del">
        <pc:chgData name="Qu, Chengyi" userId="9f02c3db-5b00-4063-9ad4-7cdd84fdd2bb" providerId="ADAL" clId="{1F24A312-CE90-46DA-8B2A-8596C84ACAA4}" dt="2024-01-27T02:55:56.805" v="0" actId="47"/>
        <pc:sldMkLst>
          <pc:docMk/>
          <pc:sldMk cId="3532468293" sldId="1268"/>
        </pc:sldMkLst>
      </pc:sldChg>
      <pc:sldChg chg="del">
        <pc:chgData name="Qu, Chengyi" userId="9f02c3db-5b00-4063-9ad4-7cdd84fdd2bb" providerId="ADAL" clId="{1F24A312-CE90-46DA-8B2A-8596C84ACAA4}" dt="2024-01-27T02:55:56.805" v="0" actId="47"/>
        <pc:sldMkLst>
          <pc:docMk/>
          <pc:sldMk cId="912014593" sldId="1269"/>
        </pc:sldMkLst>
      </pc:sldChg>
      <pc:sldChg chg="del">
        <pc:chgData name="Qu, Chengyi" userId="9f02c3db-5b00-4063-9ad4-7cdd84fdd2bb" providerId="ADAL" clId="{1F24A312-CE90-46DA-8B2A-8596C84ACAA4}" dt="2024-01-27T02:55:56.805" v="0" actId="47"/>
        <pc:sldMkLst>
          <pc:docMk/>
          <pc:sldMk cId="3645425597" sldId="1270"/>
        </pc:sldMkLst>
      </pc:sldChg>
      <pc:sldChg chg="del">
        <pc:chgData name="Qu, Chengyi" userId="9f02c3db-5b00-4063-9ad4-7cdd84fdd2bb" providerId="ADAL" clId="{1F24A312-CE90-46DA-8B2A-8596C84ACAA4}" dt="2024-01-27T02:55:56.805" v="0" actId="47"/>
        <pc:sldMkLst>
          <pc:docMk/>
          <pc:sldMk cId="1358948776" sldId="1271"/>
        </pc:sldMkLst>
      </pc:sldChg>
      <pc:sldChg chg="del">
        <pc:chgData name="Qu, Chengyi" userId="9f02c3db-5b00-4063-9ad4-7cdd84fdd2bb" providerId="ADAL" clId="{1F24A312-CE90-46DA-8B2A-8596C84ACAA4}" dt="2024-01-27T02:55:56.805" v="0" actId="47"/>
        <pc:sldMkLst>
          <pc:docMk/>
          <pc:sldMk cId="1825207080" sldId="1272"/>
        </pc:sldMkLst>
      </pc:sldChg>
      <pc:sldChg chg="del">
        <pc:chgData name="Qu, Chengyi" userId="9f02c3db-5b00-4063-9ad4-7cdd84fdd2bb" providerId="ADAL" clId="{1F24A312-CE90-46DA-8B2A-8596C84ACAA4}" dt="2024-01-27T02:55:56.805" v="0" actId="47"/>
        <pc:sldMkLst>
          <pc:docMk/>
          <pc:sldMk cId="1950225687" sldId="1273"/>
        </pc:sldMkLst>
      </pc:sldChg>
      <pc:sldMasterChg chg="delSldLayout">
        <pc:chgData name="Qu, Chengyi" userId="9f02c3db-5b00-4063-9ad4-7cdd84fdd2bb" providerId="ADAL" clId="{1F24A312-CE90-46DA-8B2A-8596C84ACAA4}" dt="2024-01-27T02:55:56.805" v="0" actId="47"/>
        <pc:sldMasterMkLst>
          <pc:docMk/>
          <pc:sldMasterMk cId="2807116942" sldId="2147483648"/>
        </pc:sldMasterMkLst>
        <pc:sldLayoutChg chg="del">
          <pc:chgData name="Qu, Chengyi" userId="9f02c3db-5b00-4063-9ad4-7cdd84fdd2bb" providerId="ADAL" clId="{1F24A312-CE90-46DA-8B2A-8596C84ACAA4}" dt="2024-01-27T02:55:56.805" v="0" actId="47"/>
          <pc:sldLayoutMkLst>
            <pc:docMk/>
            <pc:sldMasterMk cId="2807116942" sldId="2147483648"/>
            <pc:sldLayoutMk cId="1509607055" sldId="2147483681"/>
          </pc:sldLayoutMkLst>
        </pc:sldLayoutChg>
      </pc:sldMasterChg>
    </pc:docChg>
  </pc:docChgLst>
  <pc:docChgLst>
    <pc:chgData name="Qu, Chengyi" userId="9f02c3db-5b00-4063-9ad4-7cdd84fdd2bb" providerId="ADAL" clId="{71EBC684-37BE-40AE-943F-85B359DFBCAD}"/>
    <pc:docChg chg="undo custSel addSld delSld modSld sldOrd">
      <pc:chgData name="Qu, Chengyi" userId="9f02c3db-5b00-4063-9ad4-7cdd84fdd2bb" providerId="ADAL" clId="{71EBC684-37BE-40AE-943F-85B359DFBCAD}" dt="2024-01-09T16:40:24.173" v="390"/>
      <pc:docMkLst>
        <pc:docMk/>
      </pc:docMkLst>
      <pc:sldChg chg="modSp">
        <pc:chgData name="Qu, Chengyi" userId="9f02c3db-5b00-4063-9ad4-7cdd84fdd2bb" providerId="ADAL" clId="{71EBC684-37BE-40AE-943F-85B359DFBCAD}" dt="2024-01-09T16:03:38.752" v="43" actId="20577"/>
        <pc:sldMkLst>
          <pc:docMk/>
          <pc:sldMk cId="553553694" sldId="258"/>
        </pc:sldMkLst>
      </pc:sldChg>
      <pc:sldChg chg="modSp add del">
        <pc:chgData name="Qu, Chengyi" userId="9f02c3db-5b00-4063-9ad4-7cdd84fdd2bb" providerId="ADAL" clId="{71EBC684-37BE-40AE-943F-85B359DFBCAD}" dt="2024-01-09T16:33:06.416" v="367" actId="207"/>
        <pc:sldMkLst>
          <pc:docMk/>
          <pc:sldMk cId="0" sldId="261"/>
        </pc:sldMkLst>
      </pc:sldChg>
      <pc:sldChg chg="modSp add del">
        <pc:chgData name="Qu, Chengyi" userId="9f02c3db-5b00-4063-9ad4-7cdd84fdd2bb" providerId="ADAL" clId="{71EBC684-37BE-40AE-943F-85B359DFBCAD}" dt="2024-01-09T16:33:13.542" v="368" actId="207"/>
        <pc:sldMkLst>
          <pc:docMk/>
          <pc:sldMk cId="0" sldId="262"/>
        </pc:sldMkLst>
      </pc:sldChg>
      <pc:sldChg chg="modSp add del">
        <pc:chgData name="Qu, Chengyi" userId="9f02c3db-5b00-4063-9ad4-7cdd84fdd2bb" providerId="ADAL" clId="{71EBC684-37BE-40AE-943F-85B359DFBCAD}" dt="2024-01-09T16:33:21.854" v="369" actId="207"/>
        <pc:sldMkLst>
          <pc:docMk/>
          <pc:sldMk cId="0" sldId="263"/>
        </pc:sldMkLst>
      </pc:sldChg>
      <pc:sldChg chg="modSp add del">
        <pc:chgData name="Qu, Chengyi" userId="9f02c3db-5b00-4063-9ad4-7cdd84fdd2bb" providerId="ADAL" clId="{71EBC684-37BE-40AE-943F-85B359DFBCAD}" dt="2024-01-09T16:33:33.053" v="370" actId="207"/>
        <pc:sldMkLst>
          <pc:docMk/>
          <pc:sldMk cId="0" sldId="264"/>
        </pc:sldMkLst>
      </pc:sldChg>
      <pc:sldChg chg="modSp add del">
        <pc:chgData name="Qu, Chengyi" userId="9f02c3db-5b00-4063-9ad4-7cdd84fdd2bb" providerId="ADAL" clId="{71EBC684-37BE-40AE-943F-85B359DFBCAD}" dt="2024-01-09T16:33:57.054" v="371" actId="207"/>
        <pc:sldMkLst>
          <pc:docMk/>
          <pc:sldMk cId="0" sldId="265"/>
        </pc:sldMkLst>
      </pc:sldChg>
      <pc:sldChg chg="add">
        <pc:chgData name="Qu, Chengyi" userId="9f02c3db-5b00-4063-9ad4-7cdd84fdd2bb" providerId="ADAL" clId="{71EBC684-37BE-40AE-943F-85B359DFBCAD}" dt="2024-01-09T16:08:22.221" v="86"/>
        <pc:sldMkLst>
          <pc:docMk/>
          <pc:sldMk cId="1283235496" sldId="270"/>
        </pc:sldMkLst>
      </pc:sldChg>
      <pc:sldChg chg="add">
        <pc:chgData name="Qu, Chengyi" userId="9f02c3db-5b00-4063-9ad4-7cdd84fdd2bb" providerId="ADAL" clId="{71EBC684-37BE-40AE-943F-85B359DFBCAD}" dt="2024-01-09T16:08:22.221" v="86"/>
        <pc:sldMkLst>
          <pc:docMk/>
          <pc:sldMk cId="1976470243" sldId="271"/>
        </pc:sldMkLst>
      </pc:sldChg>
      <pc:sldChg chg="add">
        <pc:chgData name="Qu, Chengyi" userId="9f02c3db-5b00-4063-9ad4-7cdd84fdd2bb" providerId="ADAL" clId="{71EBC684-37BE-40AE-943F-85B359DFBCAD}" dt="2024-01-09T16:08:22.221" v="86"/>
        <pc:sldMkLst>
          <pc:docMk/>
          <pc:sldMk cId="2385946305" sldId="272"/>
        </pc:sldMkLst>
      </pc:sldChg>
      <pc:sldChg chg="add">
        <pc:chgData name="Qu, Chengyi" userId="9f02c3db-5b00-4063-9ad4-7cdd84fdd2bb" providerId="ADAL" clId="{71EBC684-37BE-40AE-943F-85B359DFBCAD}" dt="2024-01-09T16:08:22.221" v="86"/>
        <pc:sldMkLst>
          <pc:docMk/>
          <pc:sldMk cId="834100436" sldId="273"/>
        </pc:sldMkLst>
      </pc:sldChg>
      <pc:sldChg chg="del">
        <pc:chgData name="Qu, Chengyi" userId="9f02c3db-5b00-4063-9ad4-7cdd84fdd2bb" providerId="ADAL" clId="{71EBC684-37BE-40AE-943F-85B359DFBCAD}" dt="2024-01-09T16:08:30.571" v="104" actId="2696"/>
        <pc:sldMkLst>
          <pc:docMk/>
          <pc:sldMk cId="1167962290" sldId="274"/>
        </pc:sldMkLst>
      </pc:sldChg>
      <pc:sldChg chg="del">
        <pc:chgData name="Qu, Chengyi" userId="9f02c3db-5b00-4063-9ad4-7cdd84fdd2bb" providerId="ADAL" clId="{71EBC684-37BE-40AE-943F-85B359DFBCAD}" dt="2024-01-09T16:08:30.494" v="90" actId="2696"/>
        <pc:sldMkLst>
          <pc:docMk/>
          <pc:sldMk cId="506940129" sldId="275"/>
        </pc:sldMkLst>
      </pc:sldChg>
      <pc:sldChg chg="modSp add del">
        <pc:chgData name="Qu, Chengyi" userId="9f02c3db-5b00-4063-9ad4-7cdd84fdd2bb" providerId="ADAL" clId="{71EBC684-37BE-40AE-943F-85B359DFBCAD}" dt="2024-01-09T16:12:26.136" v="116" actId="207"/>
        <pc:sldMkLst>
          <pc:docMk/>
          <pc:sldMk cId="2242056526" sldId="276"/>
        </pc:sldMkLst>
      </pc:sldChg>
      <pc:sldChg chg="add">
        <pc:chgData name="Qu, Chengyi" userId="9f02c3db-5b00-4063-9ad4-7cdd84fdd2bb" providerId="ADAL" clId="{71EBC684-37BE-40AE-943F-85B359DFBCAD}" dt="2024-01-09T16:08:22.221" v="86"/>
        <pc:sldMkLst>
          <pc:docMk/>
          <pc:sldMk cId="3925861337" sldId="280"/>
        </pc:sldMkLst>
      </pc:sldChg>
      <pc:sldChg chg="add">
        <pc:chgData name="Qu, Chengyi" userId="9f02c3db-5b00-4063-9ad4-7cdd84fdd2bb" providerId="ADAL" clId="{71EBC684-37BE-40AE-943F-85B359DFBCAD}" dt="2024-01-09T16:08:22.221" v="86"/>
        <pc:sldMkLst>
          <pc:docMk/>
          <pc:sldMk cId="1986486448" sldId="281"/>
        </pc:sldMkLst>
      </pc:sldChg>
      <pc:sldChg chg="add">
        <pc:chgData name="Qu, Chengyi" userId="9f02c3db-5b00-4063-9ad4-7cdd84fdd2bb" providerId="ADAL" clId="{71EBC684-37BE-40AE-943F-85B359DFBCAD}" dt="2024-01-09T16:08:22.221" v="86"/>
        <pc:sldMkLst>
          <pc:docMk/>
          <pc:sldMk cId="2836295078" sldId="282"/>
        </pc:sldMkLst>
      </pc:sldChg>
      <pc:sldChg chg="del">
        <pc:chgData name="Qu, Chengyi" userId="9f02c3db-5b00-4063-9ad4-7cdd84fdd2bb" providerId="ADAL" clId="{71EBC684-37BE-40AE-943F-85B359DFBCAD}" dt="2024-01-09T16:08:30.581" v="106" actId="2696"/>
        <pc:sldMkLst>
          <pc:docMk/>
          <pc:sldMk cId="2263096639" sldId="284"/>
        </pc:sldMkLst>
      </pc:sldChg>
      <pc:sldChg chg="del">
        <pc:chgData name="Qu, Chengyi" userId="9f02c3db-5b00-4063-9ad4-7cdd84fdd2bb" providerId="ADAL" clId="{71EBC684-37BE-40AE-943F-85B359DFBCAD}" dt="2024-01-09T16:08:30.607" v="110" actId="2696"/>
        <pc:sldMkLst>
          <pc:docMk/>
          <pc:sldMk cId="3164840039" sldId="290"/>
        </pc:sldMkLst>
      </pc:sldChg>
      <pc:sldChg chg="del">
        <pc:chgData name="Qu, Chengyi" userId="9f02c3db-5b00-4063-9ad4-7cdd84fdd2bb" providerId="ADAL" clId="{71EBC684-37BE-40AE-943F-85B359DFBCAD}" dt="2024-01-09T16:08:30.577" v="105" actId="2696"/>
        <pc:sldMkLst>
          <pc:docMk/>
          <pc:sldMk cId="828849643" sldId="292"/>
        </pc:sldMkLst>
      </pc:sldChg>
      <pc:sldChg chg="add">
        <pc:chgData name="Qu, Chengyi" userId="9f02c3db-5b00-4063-9ad4-7cdd84fdd2bb" providerId="ADAL" clId="{71EBC684-37BE-40AE-943F-85B359DFBCAD}" dt="2024-01-09T16:08:22.221" v="86"/>
        <pc:sldMkLst>
          <pc:docMk/>
          <pc:sldMk cId="4015059804" sldId="335"/>
        </pc:sldMkLst>
      </pc:sldChg>
      <pc:sldChg chg="del">
        <pc:chgData name="Qu, Chengyi" userId="9f02c3db-5b00-4063-9ad4-7cdd84fdd2bb" providerId="ADAL" clId="{71EBC684-37BE-40AE-943F-85B359DFBCAD}" dt="2024-01-09T16:08:30.488" v="89" actId="2696"/>
        <pc:sldMkLst>
          <pc:docMk/>
          <pc:sldMk cId="3586452947" sldId="385"/>
        </pc:sldMkLst>
      </pc:sldChg>
      <pc:sldChg chg="del">
        <pc:chgData name="Qu, Chengyi" userId="9f02c3db-5b00-4063-9ad4-7cdd84fdd2bb" providerId="ADAL" clId="{71EBC684-37BE-40AE-943F-85B359DFBCAD}" dt="2024-01-09T16:08:30.557" v="101" actId="2696"/>
        <pc:sldMkLst>
          <pc:docMk/>
          <pc:sldMk cId="2297114513" sldId="386"/>
        </pc:sldMkLst>
      </pc:sldChg>
      <pc:sldChg chg="del">
        <pc:chgData name="Qu, Chengyi" userId="9f02c3db-5b00-4063-9ad4-7cdd84fdd2bb" providerId="ADAL" clId="{71EBC684-37BE-40AE-943F-85B359DFBCAD}" dt="2024-01-09T16:08:30.542" v="98" actId="2696"/>
        <pc:sldMkLst>
          <pc:docMk/>
          <pc:sldMk cId="57844262" sldId="389"/>
        </pc:sldMkLst>
      </pc:sldChg>
      <pc:sldChg chg="add">
        <pc:chgData name="Qu, Chengyi" userId="9f02c3db-5b00-4063-9ad4-7cdd84fdd2bb" providerId="ADAL" clId="{71EBC684-37BE-40AE-943F-85B359DFBCAD}" dt="2024-01-09T16:08:22.221" v="86"/>
        <pc:sldMkLst>
          <pc:docMk/>
          <pc:sldMk cId="4242966397" sldId="390"/>
        </pc:sldMkLst>
      </pc:sldChg>
      <pc:sldChg chg="del">
        <pc:chgData name="Qu, Chengyi" userId="9f02c3db-5b00-4063-9ad4-7cdd84fdd2bb" providerId="ADAL" clId="{71EBC684-37BE-40AE-943F-85B359DFBCAD}" dt="2024-01-09T16:08:30.500" v="91" actId="2696"/>
        <pc:sldMkLst>
          <pc:docMk/>
          <pc:sldMk cId="313756204" sldId="392"/>
        </pc:sldMkLst>
      </pc:sldChg>
      <pc:sldChg chg="add">
        <pc:chgData name="Qu, Chengyi" userId="9f02c3db-5b00-4063-9ad4-7cdd84fdd2bb" providerId="ADAL" clId="{71EBC684-37BE-40AE-943F-85B359DFBCAD}" dt="2024-01-09T16:08:22.221" v="86"/>
        <pc:sldMkLst>
          <pc:docMk/>
          <pc:sldMk cId="2319081198" sldId="446"/>
        </pc:sldMkLst>
      </pc:sldChg>
      <pc:sldChg chg="add">
        <pc:chgData name="Qu, Chengyi" userId="9f02c3db-5b00-4063-9ad4-7cdd84fdd2bb" providerId="ADAL" clId="{71EBC684-37BE-40AE-943F-85B359DFBCAD}" dt="2024-01-09T16:07:30.569" v="85"/>
        <pc:sldMkLst>
          <pc:docMk/>
          <pc:sldMk cId="626454371" sldId="504"/>
        </pc:sldMkLst>
      </pc:sldChg>
      <pc:sldChg chg="del">
        <pc:chgData name="Qu, Chengyi" userId="9f02c3db-5b00-4063-9ad4-7cdd84fdd2bb" providerId="ADAL" clId="{71EBC684-37BE-40AE-943F-85B359DFBCAD}" dt="2024-01-09T16:08:30.505" v="92" actId="2696"/>
        <pc:sldMkLst>
          <pc:docMk/>
          <pc:sldMk cId="2570994425" sldId="505"/>
        </pc:sldMkLst>
      </pc:sldChg>
      <pc:sldChg chg="del">
        <pc:chgData name="Qu, Chengyi" userId="9f02c3db-5b00-4063-9ad4-7cdd84fdd2bb" providerId="ADAL" clId="{71EBC684-37BE-40AE-943F-85B359DFBCAD}" dt="2024-01-09T16:08:30.510" v="93" actId="2696"/>
        <pc:sldMkLst>
          <pc:docMk/>
          <pc:sldMk cId="951130442" sldId="506"/>
        </pc:sldMkLst>
      </pc:sldChg>
      <pc:sldChg chg="del">
        <pc:chgData name="Qu, Chengyi" userId="9f02c3db-5b00-4063-9ad4-7cdd84fdd2bb" providerId="ADAL" clId="{71EBC684-37BE-40AE-943F-85B359DFBCAD}" dt="2024-01-09T16:08:30.567" v="103" actId="2696"/>
        <pc:sldMkLst>
          <pc:docMk/>
          <pc:sldMk cId="735510040" sldId="509"/>
        </pc:sldMkLst>
      </pc:sldChg>
      <pc:sldChg chg="add">
        <pc:chgData name="Qu, Chengyi" userId="9f02c3db-5b00-4063-9ad4-7cdd84fdd2bb" providerId="ADAL" clId="{71EBC684-37BE-40AE-943F-85B359DFBCAD}" dt="2024-01-09T16:08:22.221" v="86"/>
        <pc:sldMkLst>
          <pc:docMk/>
          <pc:sldMk cId="1508545327" sldId="522"/>
        </pc:sldMkLst>
      </pc:sldChg>
      <pc:sldChg chg="add ord">
        <pc:chgData name="Qu, Chengyi" userId="9f02c3db-5b00-4063-9ad4-7cdd84fdd2bb" providerId="ADAL" clId="{71EBC684-37BE-40AE-943F-85B359DFBCAD}" dt="2024-01-09T16:40:24.173" v="390"/>
        <pc:sldMkLst>
          <pc:docMk/>
          <pc:sldMk cId="854743546" sldId="526"/>
        </pc:sldMkLst>
      </pc:sldChg>
      <pc:sldChg chg="add del">
        <pc:chgData name="Qu, Chengyi" userId="9f02c3db-5b00-4063-9ad4-7cdd84fdd2bb" providerId="ADAL" clId="{71EBC684-37BE-40AE-943F-85B359DFBCAD}" dt="2024-01-09T16:06:51.507" v="84"/>
        <pc:sldMkLst>
          <pc:docMk/>
          <pc:sldMk cId="4168855840" sldId="533"/>
        </pc:sldMkLst>
      </pc:sldChg>
      <pc:sldChg chg="addSp delSp modSp add">
        <pc:chgData name="Qu, Chengyi" userId="9f02c3db-5b00-4063-9ad4-7cdd84fdd2bb" providerId="ADAL" clId="{71EBC684-37BE-40AE-943F-85B359DFBCAD}" dt="2024-01-09T16:37:53.443" v="386" actId="1076"/>
        <pc:sldMkLst>
          <pc:docMk/>
          <pc:sldMk cId="1949189601" sldId="573"/>
        </pc:sldMkLst>
      </pc:sldChg>
      <pc:sldChg chg="del">
        <pc:chgData name="Qu, Chengyi" userId="9f02c3db-5b00-4063-9ad4-7cdd84fdd2bb" providerId="ADAL" clId="{71EBC684-37BE-40AE-943F-85B359DFBCAD}" dt="2024-01-09T16:08:30.522" v="95" actId="2696"/>
        <pc:sldMkLst>
          <pc:docMk/>
          <pc:sldMk cId="2316705036" sldId="603"/>
        </pc:sldMkLst>
      </pc:sldChg>
      <pc:sldChg chg="del">
        <pc:chgData name="Qu, Chengyi" userId="9f02c3db-5b00-4063-9ad4-7cdd84fdd2bb" providerId="ADAL" clId="{71EBC684-37BE-40AE-943F-85B359DFBCAD}" dt="2024-01-09T16:08:30.526" v="96" actId="2696"/>
        <pc:sldMkLst>
          <pc:docMk/>
          <pc:sldMk cId="2915450618" sldId="604"/>
        </pc:sldMkLst>
      </pc:sldChg>
      <pc:sldChg chg="del">
        <pc:chgData name="Qu, Chengyi" userId="9f02c3db-5b00-4063-9ad4-7cdd84fdd2bb" providerId="ADAL" clId="{71EBC684-37BE-40AE-943F-85B359DFBCAD}" dt="2024-01-09T16:08:30.551" v="99" actId="2696"/>
        <pc:sldMkLst>
          <pc:docMk/>
          <pc:sldMk cId="562797420" sldId="608"/>
        </pc:sldMkLst>
      </pc:sldChg>
      <pc:sldChg chg="del">
        <pc:chgData name="Qu, Chengyi" userId="9f02c3db-5b00-4063-9ad4-7cdd84fdd2bb" providerId="ADAL" clId="{71EBC684-37BE-40AE-943F-85B359DFBCAD}" dt="2024-01-09T16:08:30.517" v="94" actId="2696"/>
        <pc:sldMkLst>
          <pc:docMk/>
          <pc:sldMk cId="3938647246" sldId="867"/>
        </pc:sldMkLst>
      </pc:sldChg>
      <pc:sldChg chg="del">
        <pc:chgData name="Qu, Chengyi" userId="9f02c3db-5b00-4063-9ad4-7cdd84fdd2bb" providerId="ADAL" clId="{71EBC684-37BE-40AE-943F-85B359DFBCAD}" dt="2024-01-09T16:08:30.482" v="88" actId="2696"/>
        <pc:sldMkLst>
          <pc:docMk/>
          <pc:sldMk cId="1165219369" sldId="919"/>
        </pc:sldMkLst>
      </pc:sldChg>
      <pc:sldChg chg="addSp delSp modSp">
        <pc:chgData name="Qu, Chengyi" userId="9f02c3db-5b00-4063-9ad4-7cdd84fdd2bb" providerId="ADAL" clId="{71EBC684-37BE-40AE-943F-85B359DFBCAD}" dt="2024-01-09T16:04:58.638" v="77" actId="20577"/>
        <pc:sldMkLst>
          <pc:docMk/>
          <pc:sldMk cId="1987998376" sldId="964"/>
        </pc:sldMkLst>
      </pc:sldChg>
      <pc:sldChg chg="del">
        <pc:chgData name="Qu, Chengyi" userId="9f02c3db-5b00-4063-9ad4-7cdd84fdd2bb" providerId="ADAL" clId="{71EBC684-37BE-40AE-943F-85B359DFBCAD}" dt="2024-01-09T16:08:30.535" v="97" actId="2696"/>
        <pc:sldMkLst>
          <pc:docMk/>
          <pc:sldMk cId="3956557252" sldId="965"/>
        </pc:sldMkLst>
      </pc:sldChg>
      <pc:sldChg chg="add ord">
        <pc:chgData name="Qu, Chengyi" userId="9f02c3db-5b00-4063-9ad4-7cdd84fdd2bb" providerId="ADAL" clId="{71EBC684-37BE-40AE-943F-85B359DFBCAD}" dt="2024-01-09T16:40:24.173" v="390"/>
        <pc:sldMkLst>
          <pc:docMk/>
          <pc:sldMk cId="3628008649" sldId="971"/>
        </pc:sldMkLst>
      </pc:sldChg>
      <pc:sldChg chg="add ord">
        <pc:chgData name="Qu, Chengyi" userId="9f02c3db-5b00-4063-9ad4-7cdd84fdd2bb" providerId="ADAL" clId="{71EBC684-37BE-40AE-943F-85B359DFBCAD}" dt="2024-01-09T16:40:24.173" v="390"/>
        <pc:sldMkLst>
          <pc:docMk/>
          <pc:sldMk cId="3445340925" sldId="972"/>
        </pc:sldMkLst>
      </pc:sldChg>
      <pc:sldChg chg="del">
        <pc:chgData name="Qu, Chengyi" userId="9f02c3db-5b00-4063-9ad4-7cdd84fdd2bb" providerId="ADAL" clId="{71EBC684-37BE-40AE-943F-85B359DFBCAD}" dt="2024-01-09T16:08:30.473" v="87" actId="2696"/>
        <pc:sldMkLst>
          <pc:docMk/>
          <pc:sldMk cId="56815972" sldId="1257"/>
        </pc:sldMkLst>
      </pc:sldChg>
      <pc:sldChg chg="del">
        <pc:chgData name="Qu, Chengyi" userId="9f02c3db-5b00-4063-9ad4-7cdd84fdd2bb" providerId="ADAL" clId="{71EBC684-37BE-40AE-943F-85B359DFBCAD}" dt="2024-01-09T16:08:30.561" v="102" actId="2696"/>
        <pc:sldMkLst>
          <pc:docMk/>
          <pc:sldMk cId="2835061460" sldId="1258"/>
        </pc:sldMkLst>
      </pc:sldChg>
      <pc:sldChg chg="del">
        <pc:chgData name="Qu, Chengyi" userId="9f02c3db-5b00-4063-9ad4-7cdd84fdd2bb" providerId="ADAL" clId="{71EBC684-37BE-40AE-943F-85B359DFBCAD}" dt="2024-01-09T16:08:30.603" v="109" actId="2696"/>
        <pc:sldMkLst>
          <pc:docMk/>
          <pc:sldMk cId="1307588251" sldId="1259"/>
        </pc:sldMkLst>
      </pc:sldChg>
      <pc:sldChg chg="del">
        <pc:chgData name="Qu, Chengyi" userId="9f02c3db-5b00-4063-9ad4-7cdd84fdd2bb" providerId="ADAL" clId="{71EBC684-37BE-40AE-943F-85B359DFBCAD}" dt="2024-01-09T16:08:30.594" v="107" actId="2696"/>
        <pc:sldMkLst>
          <pc:docMk/>
          <pc:sldMk cId="1694100107" sldId="1260"/>
        </pc:sldMkLst>
      </pc:sldChg>
      <pc:sldChg chg="modSp add">
        <pc:chgData name="Qu, Chengyi" userId="9f02c3db-5b00-4063-9ad4-7cdd84fdd2bb" providerId="ADAL" clId="{71EBC684-37BE-40AE-943F-85B359DFBCAD}" dt="2024-01-09T16:05:16.829" v="79" actId="207"/>
        <pc:sldMkLst>
          <pc:docMk/>
          <pc:sldMk cId="1883330637" sldId="1261"/>
        </pc:sldMkLst>
      </pc:sldChg>
      <pc:sldChg chg="add del">
        <pc:chgData name="Qu, Chengyi" userId="9f02c3db-5b00-4063-9ad4-7cdd84fdd2bb" providerId="ADAL" clId="{71EBC684-37BE-40AE-943F-85B359DFBCAD}" dt="2024-01-09T16:06:51.178" v="83"/>
        <pc:sldMkLst>
          <pc:docMk/>
          <pc:sldMk cId="764943190" sldId="1262"/>
        </pc:sldMkLst>
      </pc:sldChg>
      <pc:sldChg chg="add">
        <pc:chgData name="Qu, Chengyi" userId="9f02c3db-5b00-4063-9ad4-7cdd84fdd2bb" providerId="ADAL" clId="{71EBC684-37BE-40AE-943F-85B359DFBCAD}" dt="2024-01-09T16:07:30.569" v="85"/>
        <pc:sldMkLst>
          <pc:docMk/>
          <pc:sldMk cId="2506038731" sldId="1262"/>
        </pc:sldMkLst>
      </pc:sldChg>
      <pc:sldChg chg="add">
        <pc:chgData name="Qu, Chengyi" userId="9f02c3db-5b00-4063-9ad4-7cdd84fdd2bb" providerId="ADAL" clId="{71EBC684-37BE-40AE-943F-85B359DFBCAD}" dt="2024-01-09T16:08:22.221" v="86"/>
        <pc:sldMkLst>
          <pc:docMk/>
          <pc:sldMk cId="612722790" sldId="1263"/>
        </pc:sldMkLst>
      </pc:sldChg>
      <pc:sldChg chg="modSp add">
        <pc:chgData name="Qu, Chengyi" userId="9f02c3db-5b00-4063-9ad4-7cdd84fdd2bb" providerId="ADAL" clId="{71EBC684-37BE-40AE-943F-85B359DFBCAD}" dt="2024-01-09T16:25:59.529" v="362" actId="20577"/>
        <pc:sldMkLst>
          <pc:docMk/>
          <pc:sldMk cId="84850273" sldId="1264"/>
        </pc:sldMkLst>
      </pc:sldChg>
      <pc:sldChg chg="modSp add del">
        <pc:chgData name="Qu, Chengyi" userId="9f02c3db-5b00-4063-9ad4-7cdd84fdd2bb" providerId="ADAL" clId="{71EBC684-37BE-40AE-943F-85B359DFBCAD}" dt="2024-01-09T16:37:16.482" v="376" actId="2696"/>
        <pc:sldMkLst>
          <pc:docMk/>
          <pc:sldMk cId="3507344199" sldId="1265"/>
        </pc:sldMkLst>
      </pc:sldChg>
      <pc:sldChg chg="modSp add del">
        <pc:chgData name="Qu, Chengyi" userId="9f02c3db-5b00-4063-9ad4-7cdd84fdd2bb" providerId="ADAL" clId="{71EBC684-37BE-40AE-943F-85B359DFBCAD}" dt="2024-01-09T16:38:21.366" v="389" actId="20577"/>
        <pc:sldMkLst>
          <pc:docMk/>
          <pc:sldMk cId="1835531626" sldId="1266"/>
        </pc:sldMkLst>
      </pc:sldChg>
      <pc:sldMasterChg chg="delSldLayout">
        <pc:chgData name="Qu, Chengyi" userId="9f02c3db-5b00-4063-9ad4-7cdd84fdd2bb" providerId="ADAL" clId="{71EBC684-37BE-40AE-943F-85B359DFBCAD}" dt="2024-01-09T16:08:30.595" v="108" actId="2696"/>
        <pc:sldMasterMkLst>
          <pc:docMk/>
          <pc:sldMasterMk cId="481874104" sldId="2147483667"/>
        </pc:sldMasterMkLst>
        <pc:sldLayoutChg chg="del">
          <pc:chgData name="Qu, Chengyi" userId="9f02c3db-5b00-4063-9ad4-7cdd84fdd2bb" providerId="ADAL" clId="{71EBC684-37BE-40AE-943F-85B359DFBCAD}" dt="2024-01-09T16:08:30.553" v="100" actId="2696"/>
          <pc:sldLayoutMkLst>
            <pc:docMk/>
            <pc:sldMasterMk cId="481874104" sldId="2147483667"/>
            <pc:sldLayoutMk cId="1386336603" sldId="2147483679"/>
          </pc:sldLayoutMkLst>
        </pc:sldLayoutChg>
        <pc:sldLayoutChg chg="del">
          <pc:chgData name="Qu, Chengyi" userId="9f02c3db-5b00-4063-9ad4-7cdd84fdd2bb" providerId="ADAL" clId="{71EBC684-37BE-40AE-943F-85B359DFBCAD}" dt="2024-01-09T16:08:30.595" v="108" actId="2696"/>
          <pc:sldLayoutMkLst>
            <pc:docMk/>
            <pc:sldMasterMk cId="481874104" sldId="2147483667"/>
            <pc:sldLayoutMk cId="1457830139" sldId="2147483680"/>
          </pc:sldLayoutMkLst>
        </pc:sldLayoutChg>
      </pc:sldMasterChg>
    </pc:docChg>
  </pc:docChgLst>
  <pc:docChgLst>
    <pc:chgData name="Qu, Chengyi" userId="9f02c3db-5b00-4063-9ad4-7cdd84fdd2bb" providerId="ADAL" clId="{54A67444-F441-4145-B7B7-0BC8ED328209}"/>
    <pc:docChg chg="undo custSel addSld delSld modSld delMainMaster">
      <pc:chgData name="Qu, Chengyi" userId="9f02c3db-5b00-4063-9ad4-7cdd84fdd2bb" providerId="ADAL" clId="{54A67444-F441-4145-B7B7-0BC8ED328209}" dt="2024-01-23T16:11:02.586" v="47" actId="14100"/>
      <pc:docMkLst>
        <pc:docMk/>
      </pc:docMkLst>
      <pc:sldChg chg="modSp mod">
        <pc:chgData name="Qu, Chengyi" userId="9f02c3db-5b00-4063-9ad4-7cdd84fdd2bb" providerId="ADAL" clId="{54A67444-F441-4145-B7B7-0BC8ED328209}" dt="2024-01-23T16:02:39.941" v="9" actId="20577"/>
        <pc:sldMkLst>
          <pc:docMk/>
          <pc:sldMk cId="553553694" sldId="258"/>
        </pc:sldMkLst>
      </pc:sldChg>
      <pc:sldChg chg="add modNotes">
        <pc:chgData name="Qu, Chengyi" userId="9f02c3db-5b00-4063-9ad4-7cdd84fdd2bb" providerId="ADAL" clId="{54A67444-F441-4145-B7B7-0BC8ED328209}" dt="2024-01-23T16:06:18.819" v="43"/>
        <pc:sldMkLst>
          <pc:docMk/>
          <pc:sldMk cId="1990146364" sldId="259"/>
        </pc:sldMkLst>
      </pc:sldChg>
      <pc:sldChg chg="del">
        <pc:chgData name="Qu, Chengyi" userId="9f02c3db-5b00-4063-9ad4-7cdd84fdd2bb" providerId="ADAL" clId="{54A67444-F441-4145-B7B7-0BC8ED328209}" dt="2024-01-23T16:04:34.681" v="21" actId="47"/>
        <pc:sldMkLst>
          <pc:docMk/>
          <pc:sldMk cId="0" sldId="261"/>
        </pc:sldMkLst>
      </pc:sldChg>
      <pc:sldChg chg="add del">
        <pc:chgData name="Qu, Chengyi" userId="9f02c3db-5b00-4063-9ad4-7cdd84fdd2bb" providerId="ADAL" clId="{54A67444-F441-4145-B7B7-0BC8ED328209}" dt="2024-01-23T16:06:18.819" v="43"/>
        <pc:sldMkLst>
          <pc:docMk/>
          <pc:sldMk cId="3379956012" sldId="261"/>
        </pc:sldMkLst>
      </pc:sldChg>
      <pc:sldChg chg="del">
        <pc:chgData name="Qu, Chengyi" userId="9f02c3db-5b00-4063-9ad4-7cdd84fdd2bb" providerId="ADAL" clId="{54A67444-F441-4145-B7B7-0BC8ED328209}" dt="2024-01-23T16:04:34.681" v="21" actId="47"/>
        <pc:sldMkLst>
          <pc:docMk/>
          <pc:sldMk cId="0" sldId="262"/>
        </pc:sldMkLst>
      </pc:sldChg>
      <pc:sldChg chg="add del">
        <pc:chgData name="Qu, Chengyi" userId="9f02c3db-5b00-4063-9ad4-7cdd84fdd2bb" providerId="ADAL" clId="{54A67444-F441-4145-B7B7-0BC8ED328209}" dt="2024-01-23T16:06:18.819" v="43"/>
        <pc:sldMkLst>
          <pc:docMk/>
          <pc:sldMk cId="1685846870" sldId="262"/>
        </pc:sldMkLst>
      </pc:sldChg>
      <pc:sldChg chg="del">
        <pc:chgData name="Qu, Chengyi" userId="9f02c3db-5b00-4063-9ad4-7cdd84fdd2bb" providerId="ADAL" clId="{54A67444-F441-4145-B7B7-0BC8ED328209}" dt="2024-01-23T16:04:34.681" v="21" actId="47"/>
        <pc:sldMkLst>
          <pc:docMk/>
          <pc:sldMk cId="0" sldId="263"/>
        </pc:sldMkLst>
      </pc:sldChg>
      <pc:sldChg chg="add del">
        <pc:chgData name="Qu, Chengyi" userId="9f02c3db-5b00-4063-9ad4-7cdd84fdd2bb" providerId="ADAL" clId="{54A67444-F441-4145-B7B7-0BC8ED328209}" dt="2024-01-23T16:06:18.819" v="43"/>
        <pc:sldMkLst>
          <pc:docMk/>
          <pc:sldMk cId="106735833" sldId="263"/>
        </pc:sldMkLst>
      </pc:sldChg>
      <pc:sldChg chg="del">
        <pc:chgData name="Qu, Chengyi" userId="9f02c3db-5b00-4063-9ad4-7cdd84fdd2bb" providerId="ADAL" clId="{54A67444-F441-4145-B7B7-0BC8ED328209}" dt="2024-01-23T16:04:34.681" v="21" actId="47"/>
        <pc:sldMkLst>
          <pc:docMk/>
          <pc:sldMk cId="0" sldId="264"/>
        </pc:sldMkLst>
      </pc:sldChg>
      <pc:sldChg chg="add del">
        <pc:chgData name="Qu, Chengyi" userId="9f02c3db-5b00-4063-9ad4-7cdd84fdd2bb" providerId="ADAL" clId="{54A67444-F441-4145-B7B7-0BC8ED328209}" dt="2024-01-23T16:06:18.819" v="43"/>
        <pc:sldMkLst>
          <pc:docMk/>
          <pc:sldMk cId="3374817821" sldId="264"/>
        </pc:sldMkLst>
      </pc:sldChg>
      <pc:sldChg chg="del">
        <pc:chgData name="Qu, Chengyi" userId="9f02c3db-5b00-4063-9ad4-7cdd84fdd2bb" providerId="ADAL" clId="{54A67444-F441-4145-B7B7-0BC8ED328209}" dt="2024-01-23T16:04:34.681" v="21" actId="47"/>
        <pc:sldMkLst>
          <pc:docMk/>
          <pc:sldMk cId="0" sldId="265"/>
        </pc:sldMkLst>
      </pc:sldChg>
      <pc:sldChg chg="add del">
        <pc:chgData name="Qu, Chengyi" userId="9f02c3db-5b00-4063-9ad4-7cdd84fdd2bb" providerId="ADAL" clId="{54A67444-F441-4145-B7B7-0BC8ED328209}" dt="2024-01-23T16:06:18.819" v="43"/>
        <pc:sldMkLst>
          <pc:docMk/>
          <pc:sldMk cId="617169351" sldId="265"/>
        </pc:sldMkLst>
      </pc:sldChg>
      <pc:sldChg chg="modSp add mod modNotes">
        <pc:chgData name="Qu, Chengyi" userId="9f02c3db-5b00-4063-9ad4-7cdd84fdd2bb" providerId="ADAL" clId="{54A67444-F441-4145-B7B7-0BC8ED328209}" dt="2024-01-23T16:11:02.586" v="47" actId="14100"/>
        <pc:sldMkLst>
          <pc:docMk/>
          <pc:sldMk cId="4236835058" sldId="266"/>
        </pc:sldMkLst>
      </pc:sldChg>
      <pc:sldChg chg="add modNotes">
        <pc:chgData name="Qu, Chengyi" userId="9f02c3db-5b00-4063-9ad4-7cdd84fdd2bb" providerId="ADAL" clId="{54A67444-F441-4145-B7B7-0BC8ED328209}" dt="2024-01-23T16:06:18.819" v="43"/>
        <pc:sldMkLst>
          <pc:docMk/>
          <pc:sldMk cId="2712866180" sldId="267"/>
        </pc:sldMkLst>
      </pc:sldChg>
      <pc:sldChg chg="add modNotes">
        <pc:chgData name="Qu, Chengyi" userId="9f02c3db-5b00-4063-9ad4-7cdd84fdd2bb" providerId="ADAL" clId="{54A67444-F441-4145-B7B7-0BC8ED328209}" dt="2024-01-23T16:06:18.819" v="43"/>
        <pc:sldMkLst>
          <pc:docMk/>
          <pc:sldMk cId="1180261676" sldId="268"/>
        </pc:sldMkLst>
      </pc:sldChg>
      <pc:sldChg chg="del">
        <pc:chgData name="Qu, Chengyi" userId="9f02c3db-5b00-4063-9ad4-7cdd84fdd2bb" providerId="ADAL" clId="{54A67444-F441-4145-B7B7-0BC8ED328209}" dt="2024-01-23T16:04:34.681" v="21" actId="47"/>
        <pc:sldMkLst>
          <pc:docMk/>
          <pc:sldMk cId="1283235496" sldId="270"/>
        </pc:sldMkLst>
      </pc:sldChg>
      <pc:sldChg chg="del">
        <pc:chgData name="Qu, Chengyi" userId="9f02c3db-5b00-4063-9ad4-7cdd84fdd2bb" providerId="ADAL" clId="{54A67444-F441-4145-B7B7-0BC8ED328209}" dt="2024-01-23T16:04:34.681" v="21" actId="47"/>
        <pc:sldMkLst>
          <pc:docMk/>
          <pc:sldMk cId="1976470243" sldId="271"/>
        </pc:sldMkLst>
      </pc:sldChg>
      <pc:sldChg chg="del">
        <pc:chgData name="Qu, Chengyi" userId="9f02c3db-5b00-4063-9ad4-7cdd84fdd2bb" providerId="ADAL" clId="{54A67444-F441-4145-B7B7-0BC8ED328209}" dt="2024-01-23T16:04:34.681" v="21" actId="47"/>
        <pc:sldMkLst>
          <pc:docMk/>
          <pc:sldMk cId="2385946305" sldId="272"/>
        </pc:sldMkLst>
      </pc:sldChg>
      <pc:sldChg chg="del">
        <pc:chgData name="Qu, Chengyi" userId="9f02c3db-5b00-4063-9ad4-7cdd84fdd2bb" providerId="ADAL" clId="{54A67444-F441-4145-B7B7-0BC8ED328209}" dt="2024-01-23T16:04:34.681" v="21" actId="47"/>
        <pc:sldMkLst>
          <pc:docMk/>
          <pc:sldMk cId="834100436" sldId="273"/>
        </pc:sldMkLst>
      </pc:sldChg>
      <pc:sldChg chg="del">
        <pc:chgData name="Qu, Chengyi" userId="9f02c3db-5b00-4063-9ad4-7cdd84fdd2bb" providerId="ADAL" clId="{54A67444-F441-4145-B7B7-0BC8ED328209}" dt="2024-01-23T16:04:34.681" v="21" actId="47"/>
        <pc:sldMkLst>
          <pc:docMk/>
          <pc:sldMk cId="2242056526" sldId="276"/>
        </pc:sldMkLst>
      </pc:sldChg>
      <pc:sldChg chg="del">
        <pc:chgData name="Qu, Chengyi" userId="9f02c3db-5b00-4063-9ad4-7cdd84fdd2bb" providerId="ADAL" clId="{54A67444-F441-4145-B7B7-0BC8ED328209}" dt="2024-01-23T16:04:34.681" v="21" actId="47"/>
        <pc:sldMkLst>
          <pc:docMk/>
          <pc:sldMk cId="3925861337" sldId="280"/>
        </pc:sldMkLst>
      </pc:sldChg>
      <pc:sldChg chg="del">
        <pc:chgData name="Qu, Chengyi" userId="9f02c3db-5b00-4063-9ad4-7cdd84fdd2bb" providerId="ADAL" clId="{54A67444-F441-4145-B7B7-0BC8ED328209}" dt="2024-01-23T16:04:34.681" v="21" actId="47"/>
        <pc:sldMkLst>
          <pc:docMk/>
          <pc:sldMk cId="1986486448" sldId="281"/>
        </pc:sldMkLst>
      </pc:sldChg>
      <pc:sldChg chg="del">
        <pc:chgData name="Qu, Chengyi" userId="9f02c3db-5b00-4063-9ad4-7cdd84fdd2bb" providerId="ADAL" clId="{54A67444-F441-4145-B7B7-0BC8ED328209}" dt="2024-01-23T16:04:34.681" v="21" actId="47"/>
        <pc:sldMkLst>
          <pc:docMk/>
          <pc:sldMk cId="2836295078" sldId="282"/>
        </pc:sldMkLst>
      </pc:sldChg>
      <pc:sldChg chg="add modNotes">
        <pc:chgData name="Qu, Chengyi" userId="9f02c3db-5b00-4063-9ad4-7cdd84fdd2bb" providerId="ADAL" clId="{54A67444-F441-4145-B7B7-0BC8ED328209}" dt="2024-01-23T16:06:18.819" v="43"/>
        <pc:sldMkLst>
          <pc:docMk/>
          <pc:sldMk cId="3696353953" sldId="303"/>
        </pc:sldMkLst>
      </pc:sldChg>
      <pc:sldChg chg="add modNotes">
        <pc:chgData name="Qu, Chengyi" userId="9f02c3db-5b00-4063-9ad4-7cdd84fdd2bb" providerId="ADAL" clId="{54A67444-F441-4145-B7B7-0BC8ED328209}" dt="2024-01-23T16:06:18.819" v="43"/>
        <pc:sldMkLst>
          <pc:docMk/>
          <pc:sldMk cId="2713426596" sldId="304"/>
        </pc:sldMkLst>
      </pc:sldChg>
      <pc:sldChg chg="add modNotes">
        <pc:chgData name="Qu, Chengyi" userId="9f02c3db-5b00-4063-9ad4-7cdd84fdd2bb" providerId="ADAL" clId="{54A67444-F441-4145-B7B7-0BC8ED328209}" dt="2024-01-23T16:06:18.819" v="43"/>
        <pc:sldMkLst>
          <pc:docMk/>
          <pc:sldMk cId="2387288212" sldId="305"/>
        </pc:sldMkLst>
      </pc:sldChg>
      <pc:sldChg chg="add modNotes">
        <pc:chgData name="Qu, Chengyi" userId="9f02c3db-5b00-4063-9ad4-7cdd84fdd2bb" providerId="ADAL" clId="{54A67444-F441-4145-B7B7-0BC8ED328209}" dt="2024-01-23T16:06:18.819" v="43"/>
        <pc:sldMkLst>
          <pc:docMk/>
          <pc:sldMk cId="3887296429" sldId="306"/>
        </pc:sldMkLst>
      </pc:sldChg>
      <pc:sldChg chg="del">
        <pc:chgData name="Qu, Chengyi" userId="9f02c3db-5b00-4063-9ad4-7cdd84fdd2bb" providerId="ADAL" clId="{54A67444-F441-4145-B7B7-0BC8ED328209}" dt="2024-01-23T16:04:34.681" v="21" actId="47"/>
        <pc:sldMkLst>
          <pc:docMk/>
          <pc:sldMk cId="996191177" sldId="332"/>
        </pc:sldMkLst>
      </pc:sldChg>
      <pc:sldChg chg="del">
        <pc:chgData name="Qu, Chengyi" userId="9f02c3db-5b00-4063-9ad4-7cdd84fdd2bb" providerId="ADAL" clId="{54A67444-F441-4145-B7B7-0BC8ED328209}" dt="2024-01-23T16:04:34.681" v="21" actId="47"/>
        <pc:sldMkLst>
          <pc:docMk/>
          <pc:sldMk cId="2088431158" sldId="333"/>
        </pc:sldMkLst>
      </pc:sldChg>
      <pc:sldChg chg="del">
        <pc:chgData name="Qu, Chengyi" userId="9f02c3db-5b00-4063-9ad4-7cdd84fdd2bb" providerId="ADAL" clId="{54A67444-F441-4145-B7B7-0BC8ED328209}" dt="2024-01-23T16:04:34.681" v="21" actId="47"/>
        <pc:sldMkLst>
          <pc:docMk/>
          <pc:sldMk cId="3190255653" sldId="334"/>
        </pc:sldMkLst>
      </pc:sldChg>
      <pc:sldChg chg="del">
        <pc:chgData name="Qu, Chengyi" userId="9f02c3db-5b00-4063-9ad4-7cdd84fdd2bb" providerId="ADAL" clId="{54A67444-F441-4145-B7B7-0BC8ED328209}" dt="2024-01-23T16:04:34.681" v="21" actId="47"/>
        <pc:sldMkLst>
          <pc:docMk/>
          <pc:sldMk cId="4015059804" sldId="335"/>
        </pc:sldMkLst>
      </pc:sldChg>
      <pc:sldChg chg="del">
        <pc:chgData name="Qu, Chengyi" userId="9f02c3db-5b00-4063-9ad4-7cdd84fdd2bb" providerId="ADAL" clId="{54A67444-F441-4145-B7B7-0BC8ED328209}" dt="2024-01-23T16:04:34.681" v="21" actId="47"/>
        <pc:sldMkLst>
          <pc:docMk/>
          <pc:sldMk cId="4242966397" sldId="390"/>
        </pc:sldMkLst>
      </pc:sldChg>
      <pc:sldChg chg="del">
        <pc:chgData name="Qu, Chengyi" userId="9f02c3db-5b00-4063-9ad4-7cdd84fdd2bb" providerId="ADAL" clId="{54A67444-F441-4145-B7B7-0BC8ED328209}" dt="2024-01-23T16:04:34.681" v="21" actId="47"/>
        <pc:sldMkLst>
          <pc:docMk/>
          <pc:sldMk cId="2319081198" sldId="446"/>
        </pc:sldMkLst>
      </pc:sldChg>
      <pc:sldChg chg="del">
        <pc:chgData name="Qu, Chengyi" userId="9f02c3db-5b00-4063-9ad4-7cdd84fdd2bb" providerId="ADAL" clId="{54A67444-F441-4145-B7B7-0BC8ED328209}" dt="2024-01-23T16:04:34.681" v="21" actId="47"/>
        <pc:sldMkLst>
          <pc:docMk/>
          <pc:sldMk cId="626454371" sldId="504"/>
        </pc:sldMkLst>
      </pc:sldChg>
      <pc:sldChg chg="del">
        <pc:chgData name="Qu, Chengyi" userId="9f02c3db-5b00-4063-9ad4-7cdd84fdd2bb" providerId="ADAL" clId="{54A67444-F441-4145-B7B7-0BC8ED328209}" dt="2024-01-23T16:04:34.681" v="21" actId="47"/>
        <pc:sldMkLst>
          <pc:docMk/>
          <pc:sldMk cId="1508545327" sldId="522"/>
        </pc:sldMkLst>
      </pc:sldChg>
      <pc:sldChg chg="del">
        <pc:chgData name="Qu, Chengyi" userId="9f02c3db-5b00-4063-9ad4-7cdd84fdd2bb" providerId="ADAL" clId="{54A67444-F441-4145-B7B7-0BC8ED328209}" dt="2024-01-23T16:04:34.681" v="21" actId="47"/>
        <pc:sldMkLst>
          <pc:docMk/>
          <pc:sldMk cId="854743546" sldId="526"/>
        </pc:sldMkLst>
      </pc:sldChg>
      <pc:sldChg chg="del">
        <pc:chgData name="Qu, Chengyi" userId="9f02c3db-5b00-4063-9ad4-7cdd84fdd2bb" providerId="ADAL" clId="{54A67444-F441-4145-B7B7-0BC8ED328209}" dt="2024-01-23T16:04:34.681" v="21" actId="47"/>
        <pc:sldMkLst>
          <pc:docMk/>
          <pc:sldMk cId="4168855840" sldId="533"/>
        </pc:sldMkLst>
      </pc:sldChg>
      <pc:sldChg chg="del">
        <pc:chgData name="Qu, Chengyi" userId="9f02c3db-5b00-4063-9ad4-7cdd84fdd2bb" providerId="ADAL" clId="{54A67444-F441-4145-B7B7-0BC8ED328209}" dt="2024-01-23T16:04:34.681" v="21" actId="47"/>
        <pc:sldMkLst>
          <pc:docMk/>
          <pc:sldMk cId="1949189601" sldId="573"/>
        </pc:sldMkLst>
      </pc:sldChg>
      <pc:sldChg chg="addSp delSp modSp mod">
        <pc:chgData name="Qu, Chengyi" userId="9f02c3db-5b00-4063-9ad4-7cdd84fdd2bb" providerId="ADAL" clId="{54A67444-F441-4145-B7B7-0BC8ED328209}" dt="2024-01-23T16:06:18.819" v="43"/>
        <pc:sldMkLst>
          <pc:docMk/>
          <pc:sldMk cId="1987998376" sldId="964"/>
        </pc:sldMkLst>
      </pc:sldChg>
      <pc:sldChg chg="del">
        <pc:chgData name="Qu, Chengyi" userId="9f02c3db-5b00-4063-9ad4-7cdd84fdd2bb" providerId="ADAL" clId="{54A67444-F441-4145-B7B7-0BC8ED328209}" dt="2024-01-23T16:04:34.681" v="21" actId="47"/>
        <pc:sldMkLst>
          <pc:docMk/>
          <pc:sldMk cId="3628008649" sldId="971"/>
        </pc:sldMkLst>
      </pc:sldChg>
      <pc:sldChg chg="del">
        <pc:chgData name="Qu, Chengyi" userId="9f02c3db-5b00-4063-9ad4-7cdd84fdd2bb" providerId="ADAL" clId="{54A67444-F441-4145-B7B7-0BC8ED328209}" dt="2024-01-23T16:04:34.681" v="21" actId="47"/>
        <pc:sldMkLst>
          <pc:docMk/>
          <pc:sldMk cId="3445340925" sldId="972"/>
        </pc:sldMkLst>
      </pc:sldChg>
      <pc:sldChg chg="del">
        <pc:chgData name="Qu, Chengyi" userId="9f02c3db-5b00-4063-9ad4-7cdd84fdd2bb" providerId="ADAL" clId="{54A67444-F441-4145-B7B7-0BC8ED328209}" dt="2024-01-23T16:04:34.681" v="21" actId="47"/>
        <pc:sldMkLst>
          <pc:docMk/>
          <pc:sldMk cId="1883330637" sldId="1261"/>
        </pc:sldMkLst>
      </pc:sldChg>
      <pc:sldChg chg="del">
        <pc:chgData name="Qu, Chengyi" userId="9f02c3db-5b00-4063-9ad4-7cdd84fdd2bb" providerId="ADAL" clId="{54A67444-F441-4145-B7B7-0BC8ED328209}" dt="2024-01-23T16:04:34.681" v="21" actId="47"/>
        <pc:sldMkLst>
          <pc:docMk/>
          <pc:sldMk cId="2506038731" sldId="1262"/>
        </pc:sldMkLst>
      </pc:sldChg>
      <pc:sldChg chg="del">
        <pc:chgData name="Qu, Chengyi" userId="9f02c3db-5b00-4063-9ad4-7cdd84fdd2bb" providerId="ADAL" clId="{54A67444-F441-4145-B7B7-0BC8ED328209}" dt="2024-01-23T16:04:34.681" v="21" actId="47"/>
        <pc:sldMkLst>
          <pc:docMk/>
          <pc:sldMk cId="612722790" sldId="1263"/>
        </pc:sldMkLst>
      </pc:sldChg>
      <pc:sldChg chg="del">
        <pc:chgData name="Qu, Chengyi" userId="9f02c3db-5b00-4063-9ad4-7cdd84fdd2bb" providerId="ADAL" clId="{54A67444-F441-4145-B7B7-0BC8ED328209}" dt="2024-01-23T16:04:34.681" v="21" actId="47"/>
        <pc:sldMkLst>
          <pc:docMk/>
          <pc:sldMk cId="84850273" sldId="1264"/>
        </pc:sldMkLst>
      </pc:sldChg>
      <pc:sldChg chg="del">
        <pc:chgData name="Qu, Chengyi" userId="9f02c3db-5b00-4063-9ad4-7cdd84fdd2bb" providerId="ADAL" clId="{54A67444-F441-4145-B7B7-0BC8ED328209}" dt="2024-01-23T16:04:34.681" v="21" actId="47"/>
        <pc:sldMkLst>
          <pc:docMk/>
          <pc:sldMk cId="1835531626" sldId="1266"/>
        </pc:sldMkLst>
      </pc:sldChg>
      <pc:sldChg chg="add modNotes">
        <pc:chgData name="Qu, Chengyi" userId="9f02c3db-5b00-4063-9ad4-7cdd84fdd2bb" providerId="ADAL" clId="{54A67444-F441-4145-B7B7-0BC8ED328209}" dt="2024-01-23T16:06:18.819" v="43"/>
        <pc:sldMkLst>
          <pc:docMk/>
          <pc:sldMk cId="2793842598" sldId="1267"/>
        </pc:sldMkLst>
      </pc:sldChg>
      <pc:sldChg chg="add modNotes">
        <pc:chgData name="Qu, Chengyi" userId="9f02c3db-5b00-4063-9ad4-7cdd84fdd2bb" providerId="ADAL" clId="{54A67444-F441-4145-B7B7-0BC8ED328209}" dt="2024-01-23T16:06:18.819" v="43"/>
        <pc:sldMkLst>
          <pc:docMk/>
          <pc:sldMk cId="3532468293" sldId="1268"/>
        </pc:sldMkLst>
      </pc:sldChg>
      <pc:sldChg chg="add modNotes">
        <pc:chgData name="Qu, Chengyi" userId="9f02c3db-5b00-4063-9ad4-7cdd84fdd2bb" providerId="ADAL" clId="{54A67444-F441-4145-B7B7-0BC8ED328209}" dt="2024-01-23T16:06:18.819" v="43"/>
        <pc:sldMkLst>
          <pc:docMk/>
          <pc:sldMk cId="912014593" sldId="1269"/>
        </pc:sldMkLst>
      </pc:sldChg>
      <pc:sldChg chg="add modNotes">
        <pc:chgData name="Qu, Chengyi" userId="9f02c3db-5b00-4063-9ad4-7cdd84fdd2bb" providerId="ADAL" clId="{54A67444-F441-4145-B7B7-0BC8ED328209}" dt="2024-01-23T16:06:18.819" v="43"/>
        <pc:sldMkLst>
          <pc:docMk/>
          <pc:sldMk cId="3645425597" sldId="1270"/>
        </pc:sldMkLst>
      </pc:sldChg>
      <pc:sldChg chg="add modNotes">
        <pc:chgData name="Qu, Chengyi" userId="9f02c3db-5b00-4063-9ad4-7cdd84fdd2bb" providerId="ADAL" clId="{54A67444-F441-4145-B7B7-0BC8ED328209}" dt="2024-01-23T16:06:18.819" v="43"/>
        <pc:sldMkLst>
          <pc:docMk/>
          <pc:sldMk cId="1358948776" sldId="1271"/>
        </pc:sldMkLst>
      </pc:sldChg>
      <pc:sldChg chg="add modNotes">
        <pc:chgData name="Qu, Chengyi" userId="9f02c3db-5b00-4063-9ad4-7cdd84fdd2bb" providerId="ADAL" clId="{54A67444-F441-4145-B7B7-0BC8ED328209}" dt="2024-01-23T16:06:18.819" v="43"/>
        <pc:sldMkLst>
          <pc:docMk/>
          <pc:sldMk cId="1825207080" sldId="1272"/>
        </pc:sldMkLst>
      </pc:sldChg>
      <pc:sldChg chg="modSp add mod">
        <pc:chgData name="Qu, Chengyi" userId="9f02c3db-5b00-4063-9ad4-7cdd84fdd2bb" providerId="ADAL" clId="{54A67444-F441-4145-B7B7-0BC8ED328209}" dt="2024-01-23T16:06:27.837" v="45" actId="207"/>
        <pc:sldMkLst>
          <pc:docMk/>
          <pc:sldMk cId="1950225687" sldId="1273"/>
        </pc:sldMkLst>
      </pc:sldChg>
      <pc:sldChg chg="add del">
        <pc:chgData name="Qu, Chengyi" userId="9f02c3db-5b00-4063-9ad4-7cdd84fdd2bb" providerId="ADAL" clId="{54A67444-F441-4145-B7B7-0BC8ED328209}" dt="2024-01-23T16:06:18.819" v="43"/>
        <pc:sldMkLst>
          <pc:docMk/>
          <pc:sldMk cId="4245466408" sldId="1273"/>
        </pc:sldMkLst>
      </pc:sldChg>
      <pc:sldChg chg="add del">
        <pc:chgData name="Qu, Chengyi" userId="9f02c3db-5b00-4063-9ad4-7cdd84fdd2bb" providerId="ADAL" clId="{54A67444-F441-4145-B7B7-0BC8ED328209}" dt="2024-01-23T16:06:18.819" v="43"/>
        <pc:sldMkLst>
          <pc:docMk/>
          <pc:sldMk cId="3408189992" sldId="1274"/>
        </pc:sldMkLst>
      </pc:sldChg>
      <pc:sldChg chg="add del">
        <pc:chgData name="Qu, Chengyi" userId="9f02c3db-5b00-4063-9ad4-7cdd84fdd2bb" providerId="ADAL" clId="{54A67444-F441-4145-B7B7-0BC8ED328209}" dt="2024-01-23T16:06:18.819" v="43"/>
        <pc:sldMkLst>
          <pc:docMk/>
          <pc:sldMk cId="498325649" sldId="1275"/>
        </pc:sldMkLst>
      </pc:sldChg>
      <pc:sldChg chg="add del">
        <pc:chgData name="Qu, Chengyi" userId="9f02c3db-5b00-4063-9ad4-7cdd84fdd2bb" providerId="ADAL" clId="{54A67444-F441-4145-B7B7-0BC8ED328209}" dt="2024-01-23T16:06:18.819" v="43"/>
        <pc:sldMkLst>
          <pc:docMk/>
          <pc:sldMk cId="2847344630" sldId="1276"/>
        </pc:sldMkLst>
      </pc:sldChg>
      <pc:sldChg chg="add del">
        <pc:chgData name="Qu, Chengyi" userId="9f02c3db-5b00-4063-9ad4-7cdd84fdd2bb" providerId="ADAL" clId="{54A67444-F441-4145-B7B7-0BC8ED328209}" dt="2024-01-23T16:06:18.819" v="43"/>
        <pc:sldMkLst>
          <pc:docMk/>
          <pc:sldMk cId="1548890303" sldId="1277"/>
        </pc:sldMkLst>
      </pc:sldChg>
      <pc:sldChg chg="add del">
        <pc:chgData name="Qu, Chengyi" userId="9f02c3db-5b00-4063-9ad4-7cdd84fdd2bb" providerId="ADAL" clId="{54A67444-F441-4145-B7B7-0BC8ED328209}" dt="2024-01-23T16:06:18.819" v="43"/>
        <pc:sldMkLst>
          <pc:docMk/>
          <pc:sldMk cId="3014670757" sldId="1278"/>
        </pc:sldMkLst>
      </pc:sldChg>
      <pc:sldChg chg="add del">
        <pc:chgData name="Qu, Chengyi" userId="9f02c3db-5b00-4063-9ad4-7cdd84fdd2bb" providerId="ADAL" clId="{54A67444-F441-4145-B7B7-0BC8ED328209}" dt="2024-01-23T16:06:18.819" v="43"/>
        <pc:sldMkLst>
          <pc:docMk/>
          <pc:sldMk cId="375507717" sldId="1279"/>
        </pc:sldMkLst>
      </pc:sldChg>
      <pc:sldChg chg="add del">
        <pc:chgData name="Qu, Chengyi" userId="9f02c3db-5b00-4063-9ad4-7cdd84fdd2bb" providerId="ADAL" clId="{54A67444-F441-4145-B7B7-0BC8ED328209}" dt="2024-01-23T16:06:18.819" v="43"/>
        <pc:sldMkLst>
          <pc:docMk/>
          <pc:sldMk cId="3565386033" sldId="1280"/>
        </pc:sldMkLst>
      </pc:sldChg>
      <pc:sldChg chg="add del">
        <pc:chgData name="Qu, Chengyi" userId="9f02c3db-5b00-4063-9ad4-7cdd84fdd2bb" providerId="ADAL" clId="{54A67444-F441-4145-B7B7-0BC8ED328209}" dt="2024-01-23T16:06:18.819" v="43"/>
        <pc:sldMkLst>
          <pc:docMk/>
          <pc:sldMk cId="3047513738" sldId="1281"/>
        </pc:sldMkLst>
      </pc:sldChg>
      <pc:sldMasterChg chg="del delSldLayout">
        <pc:chgData name="Qu, Chengyi" userId="9f02c3db-5b00-4063-9ad4-7cdd84fdd2bb" providerId="ADAL" clId="{54A67444-F441-4145-B7B7-0BC8ED328209}" dt="2024-01-23T16:04:34.681" v="21" actId="47"/>
        <pc:sldMasterMkLst>
          <pc:docMk/>
          <pc:sldMasterMk cId="481874104" sldId="2147483667"/>
        </pc:sldMasterMkLst>
        <pc:sldLayoutChg chg="del">
          <pc:chgData name="Qu, Chengyi" userId="9f02c3db-5b00-4063-9ad4-7cdd84fdd2bb" providerId="ADAL" clId="{54A67444-F441-4145-B7B7-0BC8ED328209}" dt="2024-01-23T16:04:34.681" v="21" actId="47"/>
          <pc:sldLayoutMkLst>
            <pc:docMk/>
            <pc:sldMasterMk cId="481874104" sldId="2147483667"/>
            <pc:sldLayoutMk cId="3790666592" sldId="2147483668"/>
          </pc:sldLayoutMkLst>
        </pc:sldLayoutChg>
        <pc:sldLayoutChg chg="del">
          <pc:chgData name="Qu, Chengyi" userId="9f02c3db-5b00-4063-9ad4-7cdd84fdd2bb" providerId="ADAL" clId="{54A67444-F441-4145-B7B7-0BC8ED328209}" dt="2024-01-23T16:04:34.681" v="21" actId="47"/>
          <pc:sldLayoutMkLst>
            <pc:docMk/>
            <pc:sldMasterMk cId="481874104" sldId="2147483667"/>
            <pc:sldLayoutMk cId="3974852885" sldId="2147483669"/>
          </pc:sldLayoutMkLst>
        </pc:sldLayoutChg>
        <pc:sldLayoutChg chg="del">
          <pc:chgData name="Qu, Chengyi" userId="9f02c3db-5b00-4063-9ad4-7cdd84fdd2bb" providerId="ADAL" clId="{54A67444-F441-4145-B7B7-0BC8ED328209}" dt="2024-01-23T16:04:34.681" v="21" actId="47"/>
          <pc:sldLayoutMkLst>
            <pc:docMk/>
            <pc:sldMasterMk cId="481874104" sldId="2147483667"/>
            <pc:sldLayoutMk cId="2365228270" sldId="2147483670"/>
          </pc:sldLayoutMkLst>
        </pc:sldLayoutChg>
        <pc:sldLayoutChg chg="del">
          <pc:chgData name="Qu, Chengyi" userId="9f02c3db-5b00-4063-9ad4-7cdd84fdd2bb" providerId="ADAL" clId="{54A67444-F441-4145-B7B7-0BC8ED328209}" dt="2024-01-23T16:04:34.681" v="21" actId="47"/>
          <pc:sldLayoutMkLst>
            <pc:docMk/>
            <pc:sldMasterMk cId="481874104" sldId="2147483667"/>
            <pc:sldLayoutMk cId="1832629846" sldId="2147483671"/>
          </pc:sldLayoutMkLst>
        </pc:sldLayoutChg>
        <pc:sldLayoutChg chg="del">
          <pc:chgData name="Qu, Chengyi" userId="9f02c3db-5b00-4063-9ad4-7cdd84fdd2bb" providerId="ADAL" clId="{54A67444-F441-4145-B7B7-0BC8ED328209}" dt="2024-01-23T16:04:34.681" v="21" actId="47"/>
          <pc:sldLayoutMkLst>
            <pc:docMk/>
            <pc:sldMasterMk cId="481874104" sldId="2147483667"/>
            <pc:sldLayoutMk cId="2866846496" sldId="2147483672"/>
          </pc:sldLayoutMkLst>
        </pc:sldLayoutChg>
        <pc:sldLayoutChg chg="del">
          <pc:chgData name="Qu, Chengyi" userId="9f02c3db-5b00-4063-9ad4-7cdd84fdd2bb" providerId="ADAL" clId="{54A67444-F441-4145-B7B7-0BC8ED328209}" dt="2024-01-23T16:04:34.681" v="21" actId="47"/>
          <pc:sldLayoutMkLst>
            <pc:docMk/>
            <pc:sldMasterMk cId="481874104" sldId="2147483667"/>
            <pc:sldLayoutMk cId="2608458951" sldId="2147483673"/>
          </pc:sldLayoutMkLst>
        </pc:sldLayoutChg>
        <pc:sldLayoutChg chg="del">
          <pc:chgData name="Qu, Chengyi" userId="9f02c3db-5b00-4063-9ad4-7cdd84fdd2bb" providerId="ADAL" clId="{54A67444-F441-4145-B7B7-0BC8ED328209}" dt="2024-01-23T16:04:34.681" v="21" actId="47"/>
          <pc:sldLayoutMkLst>
            <pc:docMk/>
            <pc:sldMasterMk cId="481874104" sldId="2147483667"/>
            <pc:sldLayoutMk cId="1844881848" sldId="2147483674"/>
          </pc:sldLayoutMkLst>
        </pc:sldLayoutChg>
        <pc:sldLayoutChg chg="del">
          <pc:chgData name="Qu, Chengyi" userId="9f02c3db-5b00-4063-9ad4-7cdd84fdd2bb" providerId="ADAL" clId="{54A67444-F441-4145-B7B7-0BC8ED328209}" dt="2024-01-23T16:04:34.681" v="21" actId="47"/>
          <pc:sldLayoutMkLst>
            <pc:docMk/>
            <pc:sldMasterMk cId="481874104" sldId="2147483667"/>
            <pc:sldLayoutMk cId="2555211856" sldId="2147483675"/>
          </pc:sldLayoutMkLst>
        </pc:sldLayoutChg>
        <pc:sldLayoutChg chg="del">
          <pc:chgData name="Qu, Chengyi" userId="9f02c3db-5b00-4063-9ad4-7cdd84fdd2bb" providerId="ADAL" clId="{54A67444-F441-4145-B7B7-0BC8ED328209}" dt="2024-01-23T16:04:34.681" v="21" actId="47"/>
          <pc:sldLayoutMkLst>
            <pc:docMk/>
            <pc:sldMasterMk cId="481874104" sldId="2147483667"/>
            <pc:sldLayoutMk cId="1098067528" sldId="2147483676"/>
          </pc:sldLayoutMkLst>
        </pc:sldLayoutChg>
        <pc:sldLayoutChg chg="del">
          <pc:chgData name="Qu, Chengyi" userId="9f02c3db-5b00-4063-9ad4-7cdd84fdd2bb" providerId="ADAL" clId="{54A67444-F441-4145-B7B7-0BC8ED328209}" dt="2024-01-23T16:04:34.681" v="21" actId="47"/>
          <pc:sldLayoutMkLst>
            <pc:docMk/>
            <pc:sldMasterMk cId="481874104" sldId="2147483667"/>
            <pc:sldLayoutMk cId="926623382" sldId="2147483677"/>
          </pc:sldLayoutMkLst>
        </pc:sldLayoutChg>
        <pc:sldLayoutChg chg="del">
          <pc:chgData name="Qu, Chengyi" userId="9f02c3db-5b00-4063-9ad4-7cdd84fdd2bb" providerId="ADAL" clId="{54A67444-F441-4145-B7B7-0BC8ED328209}" dt="2024-01-23T16:04:34.681" v="21" actId="47"/>
          <pc:sldLayoutMkLst>
            <pc:docMk/>
            <pc:sldMasterMk cId="481874104" sldId="2147483667"/>
            <pc:sldLayoutMk cId="2049911616" sldId="2147483678"/>
          </pc:sldLayoutMkLst>
        </pc:sldLayoutChg>
        <pc:sldLayoutChg chg="del">
          <pc:chgData name="Qu, Chengyi" userId="9f02c3db-5b00-4063-9ad4-7cdd84fdd2bb" providerId="ADAL" clId="{54A67444-F441-4145-B7B7-0BC8ED328209}" dt="2024-01-23T16:04:34.681" v="21" actId="47"/>
          <pc:sldLayoutMkLst>
            <pc:docMk/>
            <pc:sldMasterMk cId="481874104" sldId="2147483667"/>
            <pc:sldLayoutMk cId="188227722" sldId="2147483679"/>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AE49A57-252E-5856-0249-6E1EAAAF7E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35069BF-16CF-3C74-F2F3-606931B6C73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4CCDF5-1267-5645-AE4B-2A75F94B291A}" type="datetimeFigureOut">
              <a:rPr lang="en-US" smtClean="0"/>
              <a:t>2/10/2025</a:t>
            </a:fld>
            <a:endParaRPr lang="en-US"/>
          </a:p>
        </p:txBody>
      </p:sp>
      <p:sp>
        <p:nvSpPr>
          <p:cNvPr id="4" name="Footer Placeholder 3">
            <a:extLst>
              <a:ext uri="{FF2B5EF4-FFF2-40B4-BE49-F238E27FC236}">
                <a16:creationId xmlns:a16="http://schemas.microsoft.com/office/drawing/2014/main" id="{14C383E8-9CF2-B618-90AB-4456BAA66D0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D0A6E49-8BEC-E6BD-7A2D-565CDA1425D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048DCE6-73C3-6547-87E9-607ADF5AB377}" type="slidenum">
              <a:rPr lang="en-US" smtClean="0"/>
              <a:t>‹#›</a:t>
            </a:fld>
            <a:endParaRPr lang="en-US"/>
          </a:p>
        </p:txBody>
      </p:sp>
    </p:spTree>
    <p:extLst>
      <p:ext uri="{BB962C8B-B14F-4D97-AF65-F5344CB8AC3E}">
        <p14:creationId xmlns:p14="http://schemas.microsoft.com/office/powerpoint/2010/main" val="3168460254"/>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DA04B2-5B56-1C46-8F9D-E0702B1A86A5}" type="datetimeFigureOut">
              <a:rPr lang="en-US" smtClean="0"/>
              <a:t>2/10/2025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060373-E21E-9E43-BB3A-0658B3FEE41A}" type="slidenum">
              <a:rPr lang="en-US" smtClean="0"/>
              <a:t>‹#›</a:t>
            </a:fld>
            <a:endParaRPr lang="en-US"/>
          </a:p>
        </p:txBody>
      </p:sp>
    </p:spTree>
    <p:extLst>
      <p:ext uri="{BB962C8B-B14F-4D97-AF65-F5344CB8AC3E}">
        <p14:creationId xmlns:p14="http://schemas.microsoft.com/office/powerpoint/2010/main" val="2585606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Explanation of the components:</a:t>
            </a:r>
          </a:p>
          <a:p>
            <a:pPr marL="171450" indent="-171450">
              <a:buFont typeface="Arial" panose="020B0604020202020204" pitchFamily="34" charset="0"/>
              <a:buChar char="•"/>
            </a:pPr>
            <a:r>
              <a:rPr lang="en-US" dirty="0"/>
              <a:t>Web Browser:  Browser is on the client side, its primary function is to get content from the web server, present the content to the user, interact with the user and get the user inputs</a:t>
            </a:r>
          </a:p>
          <a:p>
            <a:pPr marL="171450" indent="-171450">
              <a:buFont typeface="Arial" panose="020B0604020202020204" pitchFamily="34" charset="0"/>
              <a:buChar char="•"/>
            </a:pPr>
            <a:r>
              <a:rPr lang="en-US" dirty="0"/>
              <a:t>Web Application server: They are responsible for generating and delivering content to the browser. They usually rely on an independent database server for data management</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b="0" dirty="0"/>
              <a:t>Browsers communicate with web servers using the Hypertext Transfer Protocol, while web servers interact with databases using database languages, such as SQL</a:t>
            </a:r>
          </a:p>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15C8847-C870-FC49-BAC8-7739469A7F4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504984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User inputs are used to construct the SQL statement, hence there is a SQL injection vulnerability.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A single UPDATE statement can set multiple attribute of a matching record, if a list of attributes, separated by commas, is given to the SET command.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The SQL statement in </a:t>
            </a:r>
            <a:r>
              <a:rPr lang="en-US" sz="1200" dirty="0" err="1"/>
              <a:t>changepassword.php</a:t>
            </a:r>
            <a:r>
              <a:rPr lang="en-US" sz="1200" dirty="0"/>
              <a:t> is meant to set only one attribute, the password attribute.</a:t>
            </a:r>
          </a:p>
          <a:p>
            <a:pPr marL="171450" indent="-171450">
              <a:buFont typeface="Arial" panose="020B0604020202020204" pitchFamily="34" charset="0"/>
              <a:buChar char="•"/>
            </a:pPr>
            <a:r>
              <a:rPr lang="en-US" sz="1200" dirty="0"/>
              <a:t>The intention of the PHP script is to change the password attribute. Due to SQL injection vulnerability, attackers can make changes to other attributes (here, salary).</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859680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776894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For the sake of security, we should avoid using the $</a:t>
            </a:r>
            <a:r>
              <a:rPr lang="en-US" dirty="0" err="1"/>
              <a:t>mysqli</a:t>
            </a:r>
            <a:r>
              <a:rPr lang="en-US" dirty="0"/>
              <a:t>-&gt;</a:t>
            </a:r>
            <a:r>
              <a:rPr lang="en-US" dirty="0" err="1"/>
              <a:t>multi_query</a:t>
            </a:r>
            <a:r>
              <a:rPr lang="en-US" dirty="0"/>
              <a:t>() API in codes, especially if the SQL statement string contains untrusted data. </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824126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53979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051199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Characters that have special meaning in SQL statement and can be encoded, includes:</a:t>
            </a:r>
          </a:p>
          <a:p>
            <a:pPr marL="628650" lvl="1" indent="-171450">
              <a:buFont typeface="Arial" panose="020B0604020202020204" pitchFamily="34" charset="0"/>
              <a:buChar char="•"/>
            </a:pPr>
            <a:r>
              <a:rPr lang="en-US" dirty="0"/>
              <a:t>NULL (ASCII 0), carriage return (\r), newline (\n), backspace (\b), </a:t>
            </a:r>
            <a:r>
              <a:rPr lang="en-US" dirty="0" err="1"/>
              <a:t>etc</a:t>
            </a:r>
            <a:endParaRPr lang="en-US" dirty="0"/>
          </a:p>
          <a:p>
            <a:pPr marL="171450" lvl="0" indent="-171450">
              <a:buFont typeface="Arial" panose="020B0604020202020204" pitchFamily="34" charset="0"/>
              <a:buChar char="•"/>
            </a:pPr>
            <a:r>
              <a:rPr lang="en-US" dirty="0"/>
              <a:t>The filtering or escaping approach doesn’t address the fundamental cause of the problem.</a:t>
            </a:r>
          </a:p>
          <a:p>
            <a:pPr marL="171450" lvl="0" indent="-171450">
              <a:buFont typeface="Arial" panose="020B0604020202020204" pitchFamily="34" charset="0"/>
              <a:buChar char="•"/>
            </a:pPr>
            <a:r>
              <a:rPr lang="en-US" dirty="0"/>
              <a:t>Data and code are still mixed together.</a:t>
            </a:r>
          </a:p>
          <a:p>
            <a:pPr marL="171450" lvl="0" indent="-171450">
              <a:buFont typeface="Arial" panose="020B0604020202020204" pitchFamily="34" charset="0"/>
              <a:buChar char="•"/>
            </a:pPr>
            <a:r>
              <a:rPr lang="en-US" dirty="0"/>
              <a:t>The approach makes code more secure. </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212375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Countermeasure for attack on system(); use </a:t>
            </a:r>
            <a:r>
              <a:rPr lang="en-US" dirty="0" err="1"/>
              <a:t>execve</a:t>
            </a:r>
            <a:r>
              <a:rPr lang="en-US" dirty="0"/>
              <a:t>(). It takes the command name and data separately, using separate arguments.</a:t>
            </a:r>
          </a:p>
          <a:p>
            <a:pPr marL="171450" indent="-171450">
              <a:buFont typeface="Arial" panose="020B0604020202020204" pitchFamily="34" charset="0"/>
              <a:buChar char="•"/>
            </a:pPr>
            <a:r>
              <a:rPr lang="en-US" dirty="0"/>
              <a:t>Prepared statements not developed for security purpose but an ideal candidate for countermeasure against SQL injection attacks since it separates data and code.</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430322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Lines 1 and 2 : Preparing SQL statement</a:t>
            </a:r>
          </a:p>
          <a:p>
            <a:pPr marL="171450" indent="-171450">
              <a:buFont typeface="Arial" panose="020B0604020202020204" pitchFamily="34" charset="0"/>
              <a:buChar char="•"/>
            </a:pPr>
            <a:r>
              <a:rPr lang="en-US" dirty="0"/>
              <a:t>Line 3 : Binding Data</a:t>
            </a:r>
          </a:p>
          <a:p>
            <a:pPr marL="171450" indent="-171450">
              <a:buFont typeface="Arial" panose="020B0604020202020204" pitchFamily="34" charset="0"/>
              <a:buChar char="•"/>
            </a:pPr>
            <a:r>
              <a:rPr lang="en-US" dirty="0"/>
              <a:t>Line 4, 5 and 6 : Execution and Retrieving results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521108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085850" lvl="2"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55731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Depending on whether the HTTP request is a GET or POST request, the ways how data are attached are different.</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28382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088760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Web apps store data in databases and fetch additional data based on given input from database.</a:t>
            </a:r>
          </a:p>
          <a:p>
            <a:pPr marL="171450" indent="-171450">
              <a:buFont typeface="Arial" panose="020B0604020202020204" pitchFamily="34" charset="0"/>
              <a:buChar char="•"/>
            </a:pPr>
            <a:r>
              <a:rPr lang="en-US" sz="2200" dirty="0"/>
              <a:t>3 main methods for PHP programs to interact with a MySQL database:</a:t>
            </a:r>
          </a:p>
          <a:p>
            <a:pPr lvl="2"/>
            <a:r>
              <a:rPr lang="en-US" sz="1400" dirty="0"/>
              <a:t>PHP’s MySQL Extension</a:t>
            </a:r>
          </a:p>
          <a:p>
            <a:pPr lvl="2"/>
            <a:r>
              <a:rPr lang="en-US" sz="1400" dirty="0"/>
              <a:t>PHP’s </a:t>
            </a:r>
            <a:r>
              <a:rPr lang="en-US" sz="1400" dirty="0" err="1"/>
              <a:t>MySQLi</a:t>
            </a:r>
            <a:r>
              <a:rPr lang="en-US" sz="1400" dirty="0"/>
              <a:t> Extension [commonly used]</a:t>
            </a:r>
          </a:p>
          <a:p>
            <a:pPr lvl="2"/>
            <a:r>
              <a:rPr lang="en-US" sz="1400" dirty="0"/>
              <a:t>PHP Data Objects</a:t>
            </a:r>
          </a:p>
          <a:p>
            <a:pPr marL="171450" indent="-171450">
              <a:buFont typeface="Arial" panose="020B0604020202020204" pitchFamily="34" charset="0"/>
              <a:buChar char="•"/>
            </a:pPr>
            <a:r>
              <a:rPr lang="en-US" dirty="0" err="1"/>
              <a:t>MySQLi</a:t>
            </a:r>
            <a:r>
              <a:rPr lang="en-US" dirty="0"/>
              <a:t> extension allows PHP programs to access the functionality provided by MySQL 4.1 and above.</a:t>
            </a:r>
          </a:p>
          <a:p>
            <a:pPr marL="171450" indent="-171450">
              <a:buFont typeface="Arial" panose="020B0604020202020204" pitchFamily="34" charset="0"/>
              <a:buChar char="•"/>
            </a:pPr>
            <a:r>
              <a:rPr lang="en-US" dirty="0"/>
              <a:t>4 arguments of </a:t>
            </a:r>
            <a:r>
              <a:rPr lang="en-US" dirty="0" err="1"/>
              <a:t>mysqli</a:t>
            </a:r>
            <a:r>
              <a:rPr lang="en-US" dirty="0"/>
              <a:t>: hostname of database server, login name, password and the database name.</a:t>
            </a:r>
          </a:p>
          <a:p>
            <a:pPr marL="171450" indent="-171450">
              <a:buFont typeface="Arial" panose="020B0604020202020204" pitchFamily="34" charset="0"/>
              <a:buChar char="•"/>
            </a:pPr>
            <a:r>
              <a:rPr lang="en-US" dirty="0"/>
              <a:t>The hostname depends on where the database is run. If on same machine as the web app server then we use “localhost”.</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73544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Code shows how query string is constructed, executed, and how the queried results are obtained.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Data typed in form, eventually become part of the SQL string executed by database.</a:t>
            </a:r>
          </a:p>
          <a:p>
            <a:pPr marL="171450" indent="-171450">
              <a:buFont typeface="Arial" panose="020B0604020202020204" pitchFamily="34" charset="0"/>
              <a:buChar char="•"/>
            </a:pPr>
            <a:r>
              <a:rPr lang="en-US" dirty="0"/>
              <a:t>Even though user doesn’t directly interact with the database, there does exists a channel between the user and the database.</a:t>
            </a:r>
          </a:p>
          <a:p>
            <a:pPr marL="171450" indent="-171450">
              <a:buFont typeface="Arial" panose="020B0604020202020204" pitchFamily="34" charset="0"/>
              <a:buChar char="•"/>
            </a:pPr>
            <a:r>
              <a:rPr lang="en-US" dirty="0"/>
              <a:t>If not protected properly, user may be able to launch attacks on the database through channel.</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751395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understand possible attacks, we consider the abstract version of the web app creates a SQL statement template and a user needs to fill in the blanks inside the rectangle area. </a:t>
            </a:r>
          </a:p>
          <a:p>
            <a:pPr marL="171450" indent="-171450">
              <a:buFont typeface="Arial" panose="020B0604020202020204" pitchFamily="34" charset="0"/>
              <a:buChar char="•"/>
            </a:pPr>
            <a:r>
              <a:rPr lang="en-US" dirty="0"/>
              <a:t>The attack demonstrated shows the user taking help of some special characters to change the meaning of the SQL statement.</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8548659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38219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the previous section, we launch attacks using forms.  Here we see how to perform those attacks using command-line tools.</a:t>
            </a:r>
          </a:p>
          <a:p>
            <a:pPr marL="171450" indent="-171450">
              <a:buFont typeface="Arial" panose="020B0604020202020204" pitchFamily="34" charset="0"/>
              <a:buChar char="•"/>
            </a:pPr>
            <a:r>
              <a:rPr lang="en-US" sz="1200" dirty="0" err="1"/>
              <a:t>cURL</a:t>
            </a:r>
            <a:r>
              <a:rPr lang="en-US" sz="1200" dirty="0"/>
              <a:t>- widely used command-line tool for sending data over a number of network protocols, including HTTP and HTTPS.</a:t>
            </a:r>
          </a:p>
          <a:p>
            <a:pPr marL="171450" indent="-171450">
              <a:buFont typeface="Arial" panose="020B0604020202020204" pitchFamily="34" charset="0"/>
              <a:buChar char="•"/>
            </a:pPr>
            <a:r>
              <a:rPr lang="en-US" dirty="0"/>
              <a:t>URL syntax also uses some special characters so if the special characters attached to data is not encoded, it will be </a:t>
            </a:r>
            <a:r>
              <a:rPr lang="en-US" dirty="0" err="1"/>
              <a:t>mis</a:t>
            </a:r>
            <a:r>
              <a:rPr lang="en-US" dirty="0"/>
              <a:t>-interpreted.</a:t>
            </a:r>
          </a:p>
          <a:p>
            <a:pPr marL="171450" indent="-171450">
              <a:buFont typeface="Arial" panose="020B0604020202020204" pitchFamily="34" charset="0"/>
              <a:buChar char="•"/>
            </a:pPr>
            <a:r>
              <a:rPr lang="en-US" dirty="0"/>
              <a:t>Encoding for space is %20</a:t>
            </a:r>
          </a:p>
          <a:p>
            <a:pPr marL="171450" indent="-171450">
              <a:buFont typeface="Arial" panose="020B0604020202020204" pitchFamily="34" charset="0"/>
              <a:buChar char="•"/>
            </a:pPr>
            <a:r>
              <a:rPr lang="en-US" dirty="0"/>
              <a:t>Encoding for # is %23 </a:t>
            </a:r>
          </a:p>
          <a:p>
            <a:pPr marL="171450" indent="-171450">
              <a:buFont typeface="Arial" panose="020B0604020202020204" pitchFamily="34" charset="0"/>
              <a:buChar char="•"/>
            </a:pPr>
            <a:r>
              <a:rPr lang="en-US" dirty="0"/>
              <a:t>Encoding for apostrophe is %27</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098203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F4F06F-1185-4038-BF21-B45636E4FE1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516835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5" name="Picture 4" descr="A picture containing logo&#10;&#10;Description automatically generated">
            <a:extLst>
              <a:ext uri="{FF2B5EF4-FFF2-40B4-BE49-F238E27FC236}">
                <a16:creationId xmlns:a16="http://schemas.microsoft.com/office/drawing/2014/main" id="{D8DB9D91-12A9-6D85-5C4A-107079AA8707}"/>
              </a:ext>
            </a:extLst>
          </p:cNvPr>
          <p:cNvPicPr>
            <a:picLocks noChangeAspect="1"/>
          </p:cNvPicPr>
          <p:nvPr userDrawn="1"/>
        </p:nvPicPr>
        <p:blipFill>
          <a:blip r:embed="rId2"/>
          <a:stretch>
            <a:fillRect/>
          </a:stretch>
        </p:blipFill>
        <p:spPr>
          <a:xfrm>
            <a:off x="0" y="6683"/>
            <a:ext cx="12192000" cy="6844631"/>
          </a:xfrm>
          <a:prstGeom prst="rect">
            <a:avLst/>
          </a:prstGeom>
        </p:spPr>
      </p:pic>
      <p:sp>
        <p:nvSpPr>
          <p:cNvPr id="10" name="Text Placeholder 1">
            <a:extLst>
              <a:ext uri="{FF2B5EF4-FFF2-40B4-BE49-F238E27FC236}">
                <a16:creationId xmlns:a16="http://schemas.microsoft.com/office/drawing/2014/main" id="{BC0596B2-8BCF-CDB9-86A8-E5F1D3BA81E1}"/>
              </a:ext>
            </a:extLst>
          </p:cNvPr>
          <p:cNvSpPr>
            <a:spLocks noGrp="1"/>
          </p:cNvSpPr>
          <p:nvPr>
            <p:ph type="body" sz="quarter" idx="12" hasCustomPrompt="1"/>
          </p:nvPr>
        </p:nvSpPr>
        <p:spPr>
          <a:xfrm>
            <a:off x="2428461" y="4144617"/>
            <a:ext cx="7335078" cy="1412031"/>
          </a:xfrm>
          <a:prstGeom prst="rect">
            <a:avLst/>
          </a:prstGeom>
        </p:spPr>
        <p:txBody>
          <a:bodyPr/>
          <a:lstStyle>
            <a:lvl1pPr marL="0" indent="0" algn="ctr">
              <a:buFontTx/>
              <a:buNone/>
              <a:defRPr sz="4000" b="1" i="0">
                <a:solidFill>
                  <a:srgbClr val="767171"/>
                </a:solidFill>
                <a:latin typeface="Arial" panose="020B0604020202020204" pitchFamily="34" charset="0"/>
                <a:cs typeface="Arial" panose="020B0604020202020204" pitchFamily="34" charset="0"/>
              </a:defRPr>
            </a:lvl1pPr>
          </a:lstStyle>
          <a:p>
            <a:r>
              <a:rPr lang="en-US" sz="3600" dirty="0"/>
              <a:t>Title for Presentation</a:t>
            </a:r>
          </a:p>
          <a:p>
            <a:r>
              <a:rPr lang="en-US" sz="3600" dirty="0"/>
              <a:t>Line 2</a:t>
            </a:r>
          </a:p>
        </p:txBody>
      </p:sp>
      <p:sp>
        <p:nvSpPr>
          <p:cNvPr id="11" name="Text Placeholder 2">
            <a:extLst>
              <a:ext uri="{FF2B5EF4-FFF2-40B4-BE49-F238E27FC236}">
                <a16:creationId xmlns:a16="http://schemas.microsoft.com/office/drawing/2014/main" id="{B5FA1AF5-5DD9-B40B-465B-79A7653C5A5E}"/>
              </a:ext>
            </a:extLst>
          </p:cNvPr>
          <p:cNvSpPr>
            <a:spLocks noGrp="1"/>
          </p:cNvSpPr>
          <p:nvPr>
            <p:ph type="body" sz="quarter" idx="13" hasCustomPrompt="1"/>
          </p:nvPr>
        </p:nvSpPr>
        <p:spPr>
          <a:xfrm>
            <a:off x="3765550" y="5744152"/>
            <a:ext cx="4660900" cy="350227"/>
          </a:xfrm>
          <a:prstGeom prst="rect">
            <a:avLst/>
          </a:prstGeom>
        </p:spPr>
        <p:txBody>
          <a:bodyPr/>
          <a:lstStyle>
            <a:lvl1pPr marL="0" indent="0" algn="ctr">
              <a:buNone/>
              <a:defRPr b="0" i="0">
                <a:solidFill>
                  <a:srgbClr val="767171"/>
                </a:solidFill>
                <a:latin typeface="Arial" panose="020B0604020202020204" pitchFamily="34" charset="0"/>
                <a:cs typeface="Arial" panose="020B0604020202020204" pitchFamily="34" charset="0"/>
              </a:defRPr>
            </a:lvl1pPr>
          </a:lstStyle>
          <a:p>
            <a:r>
              <a:rPr lang="en-US" sz="2400" dirty="0"/>
              <a:t>Date xx, 202x</a:t>
            </a:r>
          </a:p>
        </p:txBody>
      </p:sp>
    </p:spTree>
    <p:extLst>
      <p:ext uri="{BB962C8B-B14F-4D97-AF65-F5344CB8AC3E}">
        <p14:creationId xmlns:p14="http://schemas.microsoft.com/office/powerpoint/2010/main" val="12167058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19101868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5123574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7" name="Date Placeholder 3"/>
          <p:cNvSpPr>
            <a:spLocks noGrp="1"/>
          </p:cNvSpPr>
          <p:nvPr>
            <p:ph type="dt" sz="half" idx="2"/>
          </p:nvPr>
        </p:nvSpPr>
        <p:spPr>
          <a:xfrm>
            <a:off x="149105" y="6583679"/>
            <a:ext cx="1574040" cy="137796"/>
          </a:xfrm>
          <a:prstGeom prst="rect">
            <a:avLst/>
          </a:prstGeom>
        </p:spPr>
        <p:txBody>
          <a:bodyPr vert="horz" lIns="91440" tIns="45720" rIns="91440" bIns="45720" rtlCol="0" anchor="ctr"/>
          <a:lstStyle>
            <a:lvl1pPr algn="l">
              <a:defRPr sz="1200">
                <a:solidFill>
                  <a:schemeClr val="tx1">
                    <a:tint val="75000"/>
                  </a:schemeClr>
                </a:solidFill>
                <a:latin typeface="Arial"/>
                <a:cs typeface="Arial"/>
              </a:defRPr>
            </a:lvl1pPr>
          </a:lstStyle>
          <a:p>
            <a:r>
              <a:rPr lang="en-US" dirty="0"/>
              <a:t>Fall 2013</a:t>
            </a:r>
          </a:p>
        </p:txBody>
      </p:sp>
      <p:sp>
        <p:nvSpPr>
          <p:cNvPr id="8" name="Footer Placeholder 4"/>
          <p:cNvSpPr>
            <a:spLocks noGrp="1"/>
          </p:cNvSpPr>
          <p:nvPr>
            <p:ph type="ftr" sz="quarter" idx="3"/>
          </p:nvPr>
        </p:nvSpPr>
        <p:spPr>
          <a:xfrm>
            <a:off x="4165600" y="6583679"/>
            <a:ext cx="3860800" cy="137796"/>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r>
              <a:rPr lang="en-US" dirty="0"/>
              <a:t>MU CS 4001/7001 Cloud Computing</a:t>
            </a:r>
          </a:p>
        </p:txBody>
      </p:sp>
      <p:sp>
        <p:nvSpPr>
          <p:cNvPr id="9" name="Slide Number Placeholder 5"/>
          <p:cNvSpPr>
            <a:spLocks noGrp="1"/>
          </p:cNvSpPr>
          <p:nvPr>
            <p:ph type="sldNum" sz="quarter" idx="4"/>
          </p:nvPr>
        </p:nvSpPr>
        <p:spPr>
          <a:xfrm>
            <a:off x="11289576" y="6583679"/>
            <a:ext cx="827592"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a:t>
            </a:fld>
            <a:endParaRPr lang="en-US" dirty="0"/>
          </a:p>
        </p:txBody>
      </p:sp>
    </p:spTree>
    <p:extLst>
      <p:ext uri="{BB962C8B-B14F-4D97-AF65-F5344CB8AC3E}">
        <p14:creationId xmlns:p14="http://schemas.microsoft.com/office/powerpoint/2010/main" val="124677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2"/>
          </p:nvPr>
        </p:nvSpPr>
        <p:spPr>
          <a:xfrm>
            <a:off x="149105" y="6583679"/>
            <a:ext cx="1574040" cy="137796"/>
          </a:xfrm>
          <a:prstGeom prst="rect">
            <a:avLst/>
          </a:prstGeom>
        </p:spPr>
        <p:txBody>
          <a:bodyPr vert="horz" lIns="91440" tIns="45720" rIns="91440" bIns="45720" rtlCol="0" anchor="ctr"/>
          <a:lstStyle>
            <a:lvl1pPr algn="l">
              <a:defRPr sz="1200">
                <a:solidFill>
                  <a:schemeClr val="tx1">
                    <a:tint val="75000"/>
                  </a:schemeClr>
                </a:solidFill>
                <a:latin typeface="Arial"/>
                <a:cs typeface="Arial"/>
              </a:defRPr>
            </a:lvl1pPr>
          </a:lstStyle>
          <a:p>
            <a:r>
              <a:rPr lang="en-US" dirty="0"/>
              <a:t>Fall 2013</a:t>
            </a:r>
          </a:p>
        </p:txBody>
      </p:sp>
      <p:sp>
        <p:nvSpPr>
          <p:cNvPr id="8" name="Footer Placeholder 4"/>
          <p:cNvSpPr>
            <a:spLocks noGrp="1"/>
          </p:cNvSpPr>
          <p:nvPr>
            <p:ph type="ftr" sz="quarter" idx="3"/>
          </p:nvPr>
        </p:nvSpPr>
        <p:spPr>
          <a:xfrm>
            <a:off x="4165600" y="6583679"/>
            <a:ext cx="3860800" cy="137796"/>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r>
              <a:rPr lang="en-US" dirty="0"/>
              <a:t>MU CS 4001/7001 Cloud Computing</a:t>
            </a:r>
          </a:p>
        </p:txBody>
      </p:sp>
      <p:sp>
        <p:nvSpPr>
          <p:cNvPr id="9" name="Slide Number Placeholder 5"/>
          <p:cNvSpPr>
            <a:spLocks noGrp="1"/>
          </p:cNvSpPr>
          <p:nvPr>
            <p:ph type="sldNum" sz="quarter" idx="4"/>
          </p:nvPr>
        </p:nvSpPr>
        <p:spPr>
          <a:xfrm>
            <a:off x="11289576" y="6583679"/>
            <a:ext cx="827592"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a:t>
            </a:fld>
            <a:endParaRPr lang="en-US" dirty="0"/>
          </a:p>
        </p:txBody>
      </p:sp>
    </p:spTree>
    <p:extLst>
      <p:ext uri="{BB962C8B-B14F-4D97-AF65-F5344CB8AC3E}">
        <p14:creationId xmlns:p14="http://schemas.microsoft.com/office/powerpoint/2010/main" val="2258750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A136A3-E6B7-CC43-A8FA-0B94F0D35B4B}" type="datetimeFigureOut">
              <a:rPr lang="en-US" smtClean="0"/>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9744882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BA136A3-E6B7-CC43-A8FA-0B94F0D35B4B}" type="datetimeFigureOut">
              <a:rPr lang="en-US" smtClean="0"/>
              <a:t>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38917295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BA136A3-E6B7-CC43-A8FA-0B94F0D35B4B}" type="datetimeFigureOut">
              <a:rPr lang="en-US" smtClean="0"/>
              <a:t>2/10/2025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24375640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Date Placeholder 3"/>
          <p:cNvSpPr>
            <a:spLocks noGrp="1"/>
          </p:cNvSpPr>
          <p:nvPr>
            <p:ph type="dt" sz="half" idx="2"/>
          </p:nvPr>
        </p:nvSpPr>
        <p:spPr>
          <a:xfrm>
            <a:off x="149105" y="6583679"/>
            <a:ext cx="1574040" cy="137796"/>
          </a:xfrm>
          <a:prstGeom prst="rect">
            <a:avLst/>
          </a:prstGeom>
        </p:spPr>
        <p:txBody>
          <a:bodyPr vert="horz" lIns="91440" tIns="45720" rIns="91440" bIns="45720" rtlCol="0" anchor="ctr"/>
          <a:lstStyle>
            <a:lvl1pPr algn="l">
              <a:defRPr sz="1200">
                <a:solidFill>
                  <a:schemeClr val="tx1">
                    <a:tint val="75000"/>
                  </a:schemeClr>
                </a:solidFill>
                <a:latin typeface="Arial"/>
                <a:cs typeface="Arial"/>
              </a:defRPr>
            </a:lvl1pPr>
          </a:lstStyle>
          <a:p>
            <a:r>
              <a:rPr lang="en-US" dirty="0"/>
              <a:t>Fall 2013</a:t>
            </a:r>
          </a:p>
        </p:txBody>
      </p:sp>
      <p:sp>
        <p:nvSpPr>
          <p:cNvPr id="10" name="Footer Placeholder 4"/>
          <p:cNvSpPr>
            <a:spLocks noGrp="1"/>
          </p:cNvSpPr>
          <p:nvPr>
            <p:ph type="ftr" sz="quarter" idx="3"/>
          </p:nvPr>
        </p:nvSpPr>
        <p:spPr>
          <a:xfrm>
            <a:off x="4165600" y="6583679"/>
            <a:ext cx="3860800" cy="137796"/>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r>
              <a:rPr lang="en-US" dirty="0"/>
              <a:t>MU CS 4001/7001 Cloud Computing</a:t>
            </a:r>
          </a:p>
        </p:txBody>
      </p:sp>
      <p:sp>
        <p:nvSpPr>
          <p:cNvPr id="11" name="Slide Number Placeholder 5"/>
          <p:cNvSpPr>
            <a:spLocks noGrp="1"/>
          </p:cNvSpPr>
          <p:nvPr>
            <p:ph type="sldNum" sz="quarter" idx="4"/>
          </p:nvPr>
        </p:nvSpPr>
        <p:spPr>
          <a:xfrm>
            <a:off x="11289576" y="6583679"/>
            <a:ext cx="827592"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a:t>
            </a:fld>
            <a:endParaRPr lang="en-US" dirty="0"/>
          </a:p>
        </p:txBody>
      </p:sp>
    </p:spTree>
    <p:extLst>
      <p:ext uri="{BB962C8B-B14F-4D97-AF65-F5344CB8AC3E}">
        <p14:creationId xmlns:p14="http://schemas.microsoft.com/office/powerpoint/2010/main" val="26556532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3"/>
          <p:cNvSpPr>
            <a:spLocks noGrp="1"/>
          </p:cNvSpPr>
          <p:nvPr>
            <p:ph type="dt" sz="half" idx="2"/>
          </p:nvPr>
        </p:nvSpPr>
        <p:spPr>
          <a:xfrm>
            <a:off x="149105" y="6583679"/>
            <a:ext cx="1574040" cy="137796"/>
          </a:xfrm>
          <a:prstGeom prst="rect">
            <a:avLst/>
          </a:prstGeom>
        </p:spPr>
        <p:txBody>
          <a:bodyPr vert="horz" lIns="91440" tIns="45720" rIns="91440" bIns="45720" rtlCol="0" anchor="ctr"/>
          <a:lstStyle>
            <a:lvl1pPr algn="l">
              <a:defRPr sz="1200">
                <a:solidFill>
                  <a:schemeClr val="tx1">
                    <a:tint val="75000"/>
                  </a:schemeClr>
                </a:solidFill>
                <a:latin typeface="Arial"/>
                <a:cs typeface="Arial"/>
              </a:defRPr>
            </a:lvl1pPr>
          </a:lstStyle>
          <a:p>
            <a:r>
              <a:rPr lang="en-US" dirty="0"/>
              <a:t>Fall 2013</a:t>
            </a:r>
          </a:p>
        </p:txBody>
      </p:sp>
      <p:sp>
        <p:nvSpPr>
          <p:cNvPr id="6" name="Footer Placeholder 4"/>
          <p:cNvSpPr>
            <a:spLocks noGrp="1"/>
          </p:cNvSpPr>
          <p:nvPr>
            <p:ph type="ftr" sz="quarter" idx="3"/>
          </p:nvPr>
        </p:nvSpPr>
        <p:spPr>
          <a:xfrm>
            <a:off x="4165600" y="6583679"/>
            <a:ext cx="3860800" cy="137796"/>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r>
              <a:rPr lang="en-US" dirty="0"/>
              <a:t>MU CS 4001/7001 Cloud Computing</a:t>
            </a:r>
          </a:p>
        </p:txBody>
      </p:sp>
      <p:sp>
        <p:nvSpPr>
          <p:cNvPr id="7" name="Slide Number Placeholder 5"/>
          <p:cNvSpPr>
            <a:spLocks noGrp="1"/>
          </p:cNvSpPr>
          <p:nvPr>
            <p:ph type="sldNum" sz="quarter" idx="4"/>
          </p:nvPr>
        </p:nvSpPr>
        <p:spPr>
          <a:xfrm>
            <a:off x="11289576" y="6583679"/>
            <a:ext cx="827592"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a:t>
            </a:fld>
            <a:endParaRPr lang="en-US" dirty="0"/>
          </a:p>
        </p:txBody>
      </p:sp>
    </p:spTree>
    <p:extLst>
      <p:ext uri="{BB962C8B-B14F-4D97-AF65-F5344CB8AC3E}">
        <p14:creationId xmlns:p14="http://schemas.microsoft.com/office/powerpoint/2010/main" val="31321264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BA136A3-E6B7-CC43-A8FA-0B94F0D35B4B}" type="datetimeFigureOut">
              <a:rPr lang="en-US" smtClean="0"/>
              <a:t>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1157330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460F28B-6949-8A10-8B7C-D18BAEBDE5FC}"/>
              </a:ext>
            </a:extLst>
          </p:cNvPr>
          <p:cNvSpPr>
            <a:spLocks noGrp="1"/>
          </p:cNvSpPr>
          <p:nvPr>
            <p:ph type="sldNum" sz="quarter" idx="12"/>
          </p:nvPr>
        </p:nvSpPr>
        <p:spPr>
          <a:xfrm>
            <a:off x="9049987" y="6211957"/>
            <a:ext cx="2684813" cy="274623"/>
          </a:xfrm>
          <a:prstGeom prst="rect">
            <a:avLst/>
          </a:prstGeom>
        </p:spPr>
        <p:txBody>
          <a:bodyPr/>
          <a:lstStyle>
            <a:lvl1pPr algn="r">
              <a:defRPr sz="1200" b="0" i="0">
                <a:latin typeface="Arial" panose="020B0604020202020204" pitchFamily="34" charset="0"/>
                <a:cs typeface="Arial" panose="020B0604020202020204" pitchFamily="34" charset="0"/>
              </a:defRPr>
            </a:lvl1pPr>
          </a:lstStyle>
          <a:p>
            <a:fld id="{19A1A663-AB5A-1C46-BB3F-DC91B87E1671}" type="slidenum">
              <a:rPr lang="en-US" smtClean="0"/>
              <a:pPr/>
              <a:t>‹#›</a:t>
            </a:fld>
            <a:endParaRPr lang="en-US" dirty="0"/>
          </a:p>
        </p:txBody>
      </p:sp>
      <p:pic>
        <p:nvPicPr>
          <p:cNvPr id="7" name="Picture 6" descr="Logo, company name&#10;&#10;Description automatically generated">
            <a:extLst>
              <a:ext uri="{FF2B5EF4-FFF2-40B4-BE49-F238E27FC236}">
                <a16:creationId xmlns:a16="http://schemas.microsoft.com/office/drawing/2014/main" id="{45B7E347-82C1-5BCB-9E72-D9CF29D03237}"/>
              </a:ext>
            </a:extLst>
          </p:cNvPr>
          <p:cNvPicPr>
            <a:picLocks noChangeAspect="1"/>
          </p:cNvPicPr>
          <p:nvPr userDrawn="1"/>
        </p:nvPicPr>
        <p:blipFill>
          <a:blip r:embed="rId2"/>
          <a:stretch>
            <a:fillRect/>
          </a:stretch>
        </p:blipFill>
        <p:spPr>
          <a:xfrm>
            <a:off x="455580" y="5641720"/>
            <a:ext cx="1829546" cy="785485"/>
          </a:xfrm>
          <a:prstGeom prst="rect">
            <a:avLst/>
          </a:prstGeom>
        </p:spPr>
      </p:pic>
      <p:sp>
        <p:nvSpPr>
          <p:cNvPr id="16" name="Title 1">
            <a:extLst>
              <a:ext uri="{FF2B5EF4-FFF2-40B4-BE49-F238E27FC236}">
                <a16:creationId xmlns:a16="http://schemas.microsoft.com/office/drawing/2014/main" id="{653E720E-FE37-173B-65F6-62EFA236FB19}"/>
              </a:ext>
            </a:extLst>
          </p:cNvPr>
          <p:cNvSpPr>
            <a:spLocks noGrp="1"/>
          </p:cNvSpPr>
          <p:nvPr>
            <p:ph type="ctrTitle" hasCustomPrompt="1"/>
          </p:nvPr>
        </p:nvSpPr>
        <p:spPr>
          <a:xfrm>
            <a:off x="457200" y="571500"/>
            <a:ext cx="11277600" cy="736439"/>
          </a:xfrm>
          <a:prstGeom prst="rect">
            <a:avLst/>
          </a:prstGeom>
        </p:spPr>
        <p:txBody>
          <a:bodyPr anchor="t"/>
          <a:lstStyle>
            <a:lvl1pPr algn="l">
              <a:defRPr sz="3600" b="1" i="0">
                <a:solidFill>
                  <a:srgbClr val="767171"/>
                </a:solidFill>
                <a:latin typeface="Arial" panose="020B0604020202020204" pitchFamily="34" charset="0"/>
                <a:cs typeface="Arial" panose="020B0604020202020204" pitchFamily="34" charset="0"/>
              </a:defRPr>
            </a:lvl1pPr>
          </a:lstStyle>
          <a:p>
            <a:r>
              <a:rPr lang="en-US" dirty="0"/>
              <a:t>Title</a:t>
            </a:r>
            <a:endParaRPr lang="en-US" sz="7200" dirty="0">
              <a:solidFill>
                <a:srgbClr val="005A95"/>
              </a:solidFill>
            </a:endParaRPr>
          </a:p>
        </p:txBody>
      </p:sp>
      <p:sp>
        <p:nvSpPr>
          <p:cNvPr id="2" name="Content Placeholder 14">
            <a:extLst>
              <a:ext uri="{FF2B5EF4-FFF2-40B4-BE49-F238E27FC236}">
                <a16:creationId xmlns:a16="http://schemas.microsoft.com/office/drawing/2014/main" id="{77A9F672-EF72-2298-66D3-AB7575B19E3F}"/>
              </a:ext>
            </a:extLst>
          </p:cNvPr>
          <p:cNvSpPr>
            <a:spLocks noGrp="1"/>
          </p:cNvSpPr>
          <p:nvPr>
            <p:ph sz="quarter" idx="10"/>
          </p:nvPr>
        </p:nvSpPr>
        <p:spPr>
          <a:xfrm>
            <a:off x="457200" y="1600200"/>
            <a:ext cx="11277599" cy="3886200"/>
          </a:xfrm>
          <a:prstGeom prst="rect">
            <a:avLst/>
          </a:prstGeom>
        </p:spPr>
        <p:txBody>
          <a:bodyPr/>
          <a:lstStyle>
            <a:lvl1pPr>
              <a:buClr>
                <a:srgbClr val="006199"/>
              </a:buClr>
              <a:defRPr b="0" i="0">
                <a:solidFill>
                  <a:srgbClr val="767171"/>
                </a:solidFill>
                <a:latin typeface="Arial" panose="020B0604020202020204" pitchFamily="34" charset="0"/>
                <a:cs typeface="Arial" panose="020B0604020202020204" pitchFamily="34" charset="0"/>
              </a:defRPr>
            </a:lvl1pPr>
            <a:lvl2pPr>
              <a:buClr>
                <a:srgbClr val="006199"/>
              </a:buClr>
              <a:defRPr b="0" i="0">
                <a:solidFill>
                  <a:srgbClr val="767171"/>
                </a:solidFill>
                <a:latin typeface="Arial" panose="020B0604020202020204" pitchFamily="34" charset="0"/>
                <a:cs typeface="Arial" panose="020B0604020202020204" pitchFamily="34" charset="0"/>
              </a:defRPr>
            </a:lvl2pPr>
            <a:lvl3pPr>
              <a:buClr>
                <a:srgbClr val="006199"/>
              </a:buClr>
              <a:defRPr b="0" i="0">
                <a:solidFill>
                  <a:srgbClr val="767171"/>
                </a:solidFill>
                <a:latin typeface="Arial" panose="020B0604020202020204" pitchFamily="34" charset="0"/>
                <a:cs typeface="Arial" panose="020B0604020202020204" pitchFamily="34" charset="0"/>
              </a:defRPr>
            </a:lvl3pPr>
            <a:lvl4pPr>
              <a:buClr>
                <a:srgbClr val="006199"/>
              </a:buClr>
              <a:defRPr b="0" i="0">
                <a:solidFill>
                  <a:srgbClr val="767171"/>
                </a:solidFill>
                <a:latin typeface="Arial" panose="020B0604020202020204" pitchFamily="34" charset="0"/>
                <a:cs typeface="Arial" panose="020B0604020202020204" pitchFamily="34" charset="0"/>
              </a:defRPr>
            </a:lvl4pPr>
            <a:lvl5pPr>
              <a:buClr>
                <a:srgbClr val="006199"/>
              </a:buClr>
              <a:defRPr b="0" i="0">
                <a:solidFill>
                  <a:srgbClr val="767171"/>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34146126"/>
      </p:ext>
    </p:extLst>
  </p:cSld>
  <p:clrMapOvr>
    <a:masterClrMapping/>
  </p:clrMapOvr>
  <p:extLst>
    <p:ext uri="{DCECCB84-F9BA-43D5-87BE-67443E8EF086}">
      <p15:sldGuideLst xmlns:p15="http://schemas.microsoft.com/office/powerpoint/2012/main">
        <p15:guide id="1" orient="horz" pos="2208" userDrawn="1">
          <p15:clr>
            <a:srgbClr val="FBAE40"/>
          </p15:clr>
        </p15:guide>
        <p15:guide id="2" pos="3840" userDrawn="1">
          <p15:clr>
            <a:srgbClr val="FBAE40"/>
          </p15:clr>
        </p15:guide>
        <p15:guide id="3" orient="horz" pos="3456" userDrawn="1">
          <p15:clr>
            <a:srgbClr val="FBAE40"/>
          </p15:clr>
        </p15:guide>
        <p15:guide id="4" orient="horz" pos="360" userDrawn="1">
          <p15:clr>
            <a:srgbClr val="FBAE40"/>
          </p15:clr>
        </p15:guide>
        <p15:guide id="5" orient="horz" pos="1008" userDrawn="1">
          <p15:clr>
            <a:srgbClr val="FBAE40"/>
          </p15:clr>
        </p15:guide>
        <p15:guide id="6" pos="288" userDrawn="1">
          <p15:clr>
            <a:srgbClr val="FBAE40"/>
          </p15:clr>
        </p15:guide>
        <p15:guide id="7" pos="739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BA136A3-E6B7-CC43-A8FA-0B94F0D35B4B}" type="datetimeFigureOut">
              <a:rPr lang="en-US" smtClean="0"/>
              <a:t>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19149324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A136A3-E6B7-CC43-A8FA-0B94F0D35B4B}" type="datetimeFigureOut">
              <a:rPr lang="en-US" smtClean="0"/>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6835400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A136A3-E6B7-CC43-A8FA-0B94F0D35B4B}" type="datetimeFigureOut">
              <a:rPr lang="en-US" smtClean="0"/>
              <a:t>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15565809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15600" y="593367"/>
            <a:ext cx="11360800" cy="763600"/>
          </a:xfrm>
          <a:prstGeom prst="rect">
            <a:avLst/>
          </a:prstGeom>
        </p:spPr>
        <p:txBody>
          <a:bodyPr wrap="square" lIns="91425" tIns="91425" rIns="91425" bIns="91425" anchor="t"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18" name="Shape 18"/>
          <p:cNvSpPr txBox="1">
            <a:spLocks noGrp="1"/>
          </p:cNvSpPr>
          <p:nvPr>
            <p:ph type="body" idx="1"/>
          </p:nvPr>
        </p:nvSpPr>
        <p:spPr>
          <a:xfrm>
            <a:off x="415600" y="1536633"/>
            <a:ext cx="11360800" cy="4555200"/>
          </a:xfrm>
          <a:prstGeom prst="rect">
            <a:avLst/>
          </a:prstGeom>
        </p:spPr>
        <p:txBody>
          <a:bodyPr wrap="square" lIns="91425" tIns="91425" rIns="91425" bIns="91425" anchor="t" anchorCtr="0"/>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a:endParaRPr/>
          </a:p>
        </p:txBody>
      </p:sp>
      <p:sp>
        <p:nvSpPr>
          <p:cNvPr id="19" name="Shape 19"/>
          <p:cNvSpPr txBox="1">
            <a:spLocks noGrp="1"/>
          </p:cNvSpPr>
          <p:nvPr>
            <p:ph type="sldNum" idx="12"/>
          </p:nvPr>
        </p:nvSpPr>
        <p:spPr>
          <a:xfrm>
            <a:off x="11296611" y="6217623"/>
            <a:ext cx="731600" cy="524800"/>
          </a:xfrm>
          <a:prstGeom prst="rect">
            <a:avLst/>
          </a:prstGeom>
        </p:spPr>
        <p:txBody>
          <a:bodyPr wrap="square" lIns="91425" tIns="91425" rIns="91425" bIns="91425" anchor="ctr" anchorCtr="0">
            <a:noAutofit/>
          </a:bodyPr>
          <a:lstStyle/>
          <a:p>
            <a:fld id="{00000000-1234-1234-1234-123412341234}" type="slidenum">
              <a:rPr lang="en-GB" smtClean="0"/>
              <a:pPr/>
              <a:t>‹#›</a:t>
            </a:fld>
            <a:endParaRPr lang="en-GB"/>
          </a:p>
        </p:txBody>
      </p:sp>
    </p:spTree>
    <p:extLst>
      <p:ext uri="{BB962C8B-B14F-4D97-AF65-F5344CB8AC3E}">
        <p14:creationId xmlns:p14="http://schemas.microsoft.com/office/powerpoint/2010/main" val="1466379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460F28B-6949-8A10-8B7C-D18BAEBDE5FC}"/>
              </a:ext>
            </a:extLst>
          </p:cNvPr>
          <p:cNvSpPr>
            <a:spLocks noGrp="1"/>
          </p:cNvSpPr>
          <p:nvPr>
            <p:ph type="sldNum" sz="quarter" idx="12"/>
          </p:nvPr>
        </p:nvSpPr>
        <p:spPr>
          <a:xfrm>
            <a:off x="9049987" y="6211957"/>
            <a:ext cx="2684813" cy="274623"/>
          </a:xfrm>
          <a:prstGeom prst="rect">
            <a:avLst/>
          </a:prstGeom>
        </p:spPr>
        <p:txBody>
          <a:bodyPr/>
          <a:lstStyle>
            <a:lvl1pPr algn="r">
              <a:defRPr sz="1200" b="0" i="0">
                <a:latin typeface="Arial" panose="020B0604020202020204" pitchFamily="34" charset="0"/>
                <a:cs typeface="Arial" panose="020B0604020202020204" pitchFamily="34" charset="0"/>
              </a:defRPr>
            </a:lvl1pPr>
          </a:lstStyle>
          <a:p>
            <a:fld id="{19A1A663-AB5A-1C46-BB3F-DC91B87E1671}" type="slidenum">
              <a:rPr lang="en-US" smtClean="0"/>
              <a:pPr/>
              <a:t>‹#›</a:t>
            </a:fld>
            <a:endParaRPr lang="en-US" dirty="0"/>
          </a:p>
        </p:txBody>
      </p:sp>
      <p:pic>
        <p:nvPicPr>
          <p:cNvPr id="7" name="Picture 6" descr="Logo, company name&#10;&#10;Description automatically generated">
            <a:extLst>
              <a:ext uri="{FF2B5EF4-FFF2-40B4-BE49-F238E27FC236}">
                <a16:creationId xmlns:a16="http://schemas.microsoft.com/office/drawing/2014/main" id="{45B7E347-82C1-5BCB-9E72-D9CF29D03237}"/>
              </a:ext>
            </a:extLst>
          </p:cNvPr>
          <p:cNvPicPr>
            <a:picLocks noChangeAspect="1"/>
          </p:cNvPicPr>
          <p:nvPr userDrawn="1"/>
        </p:nvPicPr>
        <p:blipFill>
          <a:blip r:embed="rId2"/>
          <a:stretch>
            <a:fillRect/>
          </a:stretch>
        </p:blipFill>
        <p:spPr>
          <a:xfrm>
            <a:off x="455580" y="5641720"/>
            <a:ext cx="1829546" cy="785485"/>
          </a:xfrm>
          <a:prstGeom prst="rect">
            <a:avLst/>
          </a:prstGeom>
        </p:spPr>
      </p:pic>
      <p:sp>
        <p:nvSpPr>
          <p:cNvPr id="16" name="Title 1">
            <a:extLst>
              <a:ext uri="{FF2B5EF4-FFF2-40B4-BE49-F238E27FC236}">
                <a16:creationId xmlns:a16="http://schemas.microsoft.com/office/drawing/2014/main" id="{653E720E-FE37-173B-65F6-62EFA236FB19}"/>
              </a:ext>
            </a:extLst>
          </p:cNvPr>
          <p:cNvSpPr>
            <a:spLocks noGrp="1"/>
          </p:cNvSpPr>
          <p:nvPr>
            <p:ph type="ctrTitle" hasCustomPrompt="1"/>
          </p:nvPr>
        </p:nvSpPr>
        <p:spPr>
          <a:xfrm>
            <a:off x="457200" y="571500"/>
            <a:ext cx="11277600" cy="736439"/>
          </a:xfrm>
          <a:prstGeom prst="rect">
            <a:avLst/>
          </a:prstGeom>
        </p:spPr>
        <p:txBody>
          <a:bodyPr anchor="t"/>
          <a:lstStyle>
            <a:lvl1pPr algn="l">
              <a:defRPr sz="3600" b="1" i="0">
                <a:solidFill>
                  <a:srgbClr val="767171"/>
                </a:solidFill>
                <a:latin typeface="Arial" panose="020B0604020202020204" pitchFamily="34" charset="0"/>
                <a:cs typeface="Arial" panose="020B0604020202020204" pitchFamily="34" charset="0"/>
              </a:defRPr>
            </a:lvl1pPr>
          </a:lstStyle>
          <a:p>
            <a:r>
              <a:rPr lang="en-US" dirty="0"/>
              <a:t>Title</a:t>
            </a:r>
            <a:endParaRPr lang="en-US" sz="7200" dirty="0">
              <a:solidFill>
                <a:srgbClr val="005A95"/>
              </a:solidFill>
            </a:endParaRPr>
          </a:p>
        </p:txBody>
      </p:sp>
      <p:sp>
        <p:nvSpPr>
          <p:cNvPr id="2" name="Content Placeholder 14">
            <a:extLst>
              <a:ext uri="{FF2B5EF4-FFF2-40B4-BE49-F238E27FC236}">
                <a16:creationId xmlns:a16="http://schemas.microsoft.com/office/drawing/2014/main" id="{77A9F672-EF72-2298-66D3-AB7575B19E3F}"/>
              </a:ext>
            </a:extLst>
          </p:cNvPr>
          <p:cNvSpPr>
            <a:spLocks noGrp="1"/>
          </p:cNvSpPr>
          <p:nvPr>
            <p:ph sz="quarter" idx="10"/>
          </p:nvPr>
        </p:nvSpPr>
        <p:spPr>
          <a:xfrm>
            <a:off x="457201" y="1600200"/>
            <a:ext cx="5638800" cy="3886200"/>
          </a:xfrm>
          <a:prstGeom prst="rect">
            <a:avLst/>
          </a:prstGeom>
        </p:spPr>
        <p:txBody>
          <a:bodyPr/>
          <a:lstStyle>
            <a:lvl1pPr>
              <a:buClr>
                <a:srgbClr val="006199"/>
              </a:buClr>
              <a:defRPr b="0" i="0">
                <a:solidFill>
                  <a:srgbClr val="767171"/>
                </a:solidFill>
                <a:latin typeface="Arial" panose="020B0604020202020204" pitchFamily="34" charset="0"/>
                <a:cs typeface="Arial" panose="020B0604020202020204" pitchFamily="34" charset="0"/>
              </a:defRPr>
            </a:lvl1pPr>
            <a:lvl2pPr>
              <a:buClr>
                <a:srgbClr val="006199"/>
              </a:buClr>
              <a:defRPr b="0" i="0">
                <a:solidFill>
                  <a:srgbClr val="767171"/>
                </a:solidFill>
                <a:latin typeface="Arial" panose="020B0604020202020204" pitchFamily="34" charset="0"/>
                <a:cs typeface="Arial" panose="020B0604020202020204" pitchFamily="34" charset="0"/>
              </a:defRPr>
            </a:lvl2pPr>
            <a:lvl3pPr>
              <a:buClr>
                <a:srgbClr val="006199"/>
              </a:buClr>
              <a:defRPr b="0" i="0">
                <a:solidFill>
                  <a:srgbClr val="767171"/>
                </a:solidFill>
                <a:latin typeface="Arial" panose="020B0604020202020204" pitchFamily="34" charset="0"/>
                <a:cs typeface="Arial" panose="020B0604020202020204" pitchFamily="34" charset="0"/>
              </a:defRPr>
            </a:lvl3pPr>
            <a:lvl4pPr>
              <a:buClr>
                <a:srgbClr val="006199"/>
              </a:buClr>
              <a:defRPr b="0" i="0">
                <a:solidFill>
                  <a:srgbClr val="767171"/>
                </a:solidFill>
                <a:latin typeface="Arial" panose="020B0604020202020204" pitchFamily="34" charset="0"/>
                <a:cs typeface="Arial" panose="020B0604020202020204" pitchFamily="34" charset="0"/>
              </a:defRPr>
            </a:lvl4pPr>
            <a:lvl5pPr>
              <a:buClr>
                <a:srgbClr val="006199"/>
              </a:buClr>
              <a:defRPr b="0" i="0">
                <a:solidFill>
                  <a:srgbClr val="767171"/>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1">
            <a:extLst>
              <a:ext uri="{FF2B5EF4-FFF2-40B4-BE49-F238E27FC236}">
                <a16:creationId xmlns:a16="http://schemas.microsoft.com/office/drawing/2014/main" id="{D8FF0C6D-7B44-4491-2943-59A5D94A7B3A}"/>
              </a:ext>
            </a:extLst>
          </p:cNvPr>
          <p:cNvSpPr>
            <a:spLocks noGrp="1"/>
          </p:cNvSpPr>
          <p:nvPr>
            <p:ph type="pic" sz="quarter" idx="13" hasCustomPrompt="1"/>
          </p:nvPr>
        </p:nvSpPr>
        <p:spPr>
          <a:xfrm>
            <a:off x="6799667" y="1593184"/>
            <a:ext cx="4935132" cy="3892550"/>
          </a:xfrm>
          <a:prstGeom prst="rect">
            <a:avLst/>
          </a:prstGeom>
        </p:spPr>
        <p:txBody>
          <a:bodyPr/>
          <a:lstStyle>
            <a:lvl1pPr marL="0" indent="0">
              <a:buNone/>
              <a:defRPr lang="en-US" sz="2800" b="0" i="0" kern="1200" dirty="0">
                <a:solidFill>
                  <a:srgbClr val="767171"/>
                </a:solidFill>
                <a:latin typeface="Arial" panose="020B0604020202020204" pitchFamily="34" charset="0"/>
                <a:ea typeface="+mn-ea"/>
                <a:cs typeface="Arial" panose="020B0604020202020204" pitchFamily="34" charset="0"/>
              </a:defRPr>
            </a:lvl1pPr>
          </a:lstStyle>
          <a:p>
            <a:r>
              <a:rPr lang="en-US" sz="2800" b="0" i="0" kern="1200" dirty="0">
                <a:solidFill>
                  <a:srgbClr val="767171"/>
                </a:solidFill>
                <a:latin typeface="Arial" panose="020B0604020202020204" pitchFamily="34" charset="0"/>
                <a:ea typeface="+mn-ea"/>
                <a:cs typeface="Arial" panose="020B0604020202020204" pitchFamily="34" charset="0"/>
              </a:rPr>
              <a:t>Picture</a:t>
            </a:r>
            <a:endParaRPr lang="en-US" dirty="0"/>
          </a:p>
        </p:txBody>
      </p:sp>
    </p:spTree>
    <p:extLst>
      <p:ext uri="{BB962C8B-B14F-4D97-AF65-F5344CB8AC3E}">
        <p14:creationId xmlns:p14="http://schemas.microsoft.com/office/powerpoint/2010/main" val="1126624539"/>
      </p:ext>
    </p:extLst>
  </p:cSld>
  <p:clrMapOvr>
    <a:masterClrMapping/>
  </p:clrMapOvr>
  <p:extLst>
    <p:ext uri="{DCECCB84-F9BA-43D5-87BE-67443E8EF086}">
      <p15:sldGuideLst xmlns:p15="http://schemas.microsoft.com/office/powerpoint/2012/main">
        <p15:guide id="1" orient="horz" pos="2208" userDrawn="1">
          <p15:clr>
            <a:srgbClr val="FBAE40"/>
          </p15:clr>
        </p15:guide>
        <p15:guide id="2" pos="3840" userDrawn="1">
          <p15:clr>
            <a:srgbClr val="FBAE40"/>
          </p15:clr>
        </p15:guide>
        <p15:guide id="3" orient="horz" pos="3456" userDrawn="1">
          <p15:clr>
            <a:srgbClr val="FBAE40"/>
          </p15:clr>
        </p15:guide>
        <p15:guide id="4" orient="horz" pos="360" userDrawn="1">
          <p15:clr>
            <a:srgbClr val="FBAE40"/>
          </p15:clr>
        </p15:guide>
        <p15:guide id="5" orient="horz" pos="1008" userDrawn="1">
          <p15:clr>
            <a:srgbClr val="FBAE40"/>
          </p15:clr>
        </p15:guide>
        <p15:guide id="6" pos="288" userDrawn="1">
          <p15:clr>
            <a:srgbClr val="FBAE40"/>
          </p15:clr>
        </p15:guide>
        <p15:guide id="7" pos="739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36BA7C3E-9407-286B-C955-92021F6E2054}"/>
              </a:ext>
            </a:extLst>
          </p:cNvPr>
          <p:cNvSpPr>
            <a:spLocks noGrp="1"/>
          </p:cNvSpPr>
          <p:nvPr>
            <p:ph type="sldNum" sz="quarter" idx="12"/>
          </p:nvPr>
        </p:nvSpPr>
        <p:spPr>
          <a:xfrm>
            <a:off x="9049987" y="6211957"/>
            <a:ext cx="2684813" cy="274623"/>
          </a:xfrm>
          <a:prstGeom prst="rect">
            <a:avLst/>
          </a:prstGeom>
        </p:spPr>
        <p:txBody>
          <a:bodyPr/>
          <a:lstStyle>
            <a:lvl1pPr algn="r">
              <a:defRPr sz="1200" b="0" i="0">
                <a:latin typeface="Arial" panose="020B0604020202020204" pitchFamily="34" charset="0"/>
                <a:cs typeface="Arial" panose="020B0604020202020204" pitchFamily="34" charset="0"/>
              </a:defRPr>
            </a:lvl1pPr>
          </a:lstStyle>
          <a:p>
            <a:fld id="{19A1A663-AB5A-1C46-BB3F-DC91B87E1671}" type="slidenum">
              <a:rPr lang="en-US" smtClean="0"/>
              <a:pPr/>
              <a:t>‹#›</a:t>
            </a:fld>
            <a:endParaRPr lang="en-US" dirty="0"/>
          </a:p>
        </p:txBody>
      </p:sp>
      <p:pic>
        <p:nvPicPr>
          <p:cNvPr id="7" name="Picture 6" descr="Background pattern&#10;&#10;Description automatically generated">
            <a:extLst>
              <a:ext uri="{FF2B5EF4-FFF2-40B4-BE49-F238E27FC236}">
                <a16:creationId xmlns:a16="http://schemas.microsoft.com/office/drawing/2014/main" id="{DB1E25ED-196F-AD3E-730C-350C97EE93FD}"/>
              </a:ext>
            </a:extLst>
          </p:cNvPr>
          <p:cNvPicPr>
            <a:picLocks noChangeAspect="1"/>
          </p:cNvPicPr>
          <p:nvPr userDrawn="1"/>
        </p:nvPicPr>
        <p:blipFill rotWithShape="1">
          <a:blip r:embed="rId2"/>
          <a:srcRect r="50049"/>
          <a:stretch/>
        </p:blipFill>
        <p:spPr>
          <a:xfrm>
            <a:off x="0" y="6684"/>
            <a:ext cx="6096000" cy="6851316"/>
          </a:xfrm>
          <a:prstGeom prst="rect">
            <a:avLst/>
          </a:prstGeom>
        </p:spPr>
      </p:pic>
      <p:sp>
        <p:nvSpPr>
          <p:cNvPr id="10" name="Text Placeholder 12">
            <a:extLst>
              <a:ext uri="{FF2B5EF4-FFF2-40B4-BE49-F238E27FC236}">
                <a16:creationId xmlns:a16="http://schemas.microsoft.com/office/drawing/2014/main" id="{F3FDA9FC-5FAF-19E1-2999-FA81EB28D62B}"/>
              </a:ext>
            </a:extLst>
          </p:cNvPr>
          <p:cNvSpPr>
            <a:spLocks noGrp="1"/>
          </p:cNvSpPr>
          <p:nvPr>
            <p:ph type="body" sz="quarter" idx="10" hasCustomPrompt="1"/>
          </p:nvPr>
        </p:nvSpPr>
        <p:spPr>
          <a:xfrm>
            <a:off x="695833" y="2772348"/>
            <a:ext cx="4702175" cy="1846660"/>
          </a:xfrm>
          <a:prstGeom prst="rect">
            <a:avLst/>
          </a:prstGeom>
        </p:spPr>
        <p:txBody>
          <a:bodyPr/>
          <a:lstStyle>
            <a:lvl1pPr marL="0" indent="0" algn="ctr">
              <a:buNone/>
              <a:defRPr sz="3000" b="1" i="0">
                <a:solidFill>
                  <a:srgbClr val="767171"/>
                </a:solidFill>
                <a:latin typeface="Arial" panose="020B0604020202020204" pitchFamily="34" charset="0"/>
                <a:cs typeface="Arial" panose="020B0604020202020204" pitchFamily="34" charset="0"/>
              </a:defRPr>
            </a:lvl1pPr>
          </a:lstStyle>
          <a:p>
            <a:pPr lvl="0"/>
            <a:r>
              <a:rPr lang="en-US" dirty="0"/>
              <a:t>Long Title Goes Here</a:t>
            </a:r>
          </a:p>
          <a:p>
            <a:pPr lvl="0"/>
            <a:r>
              <a:rPr lang="en-US" dirty="0" err="1"/>
              <a:t>Xxxxxxx</a:t>
            </a:r>
            <a:endParaRPr lang="en-US" dirty="0"/>
          </a:p>
          <a:p>
            <a:pPr lvl="0"/>
            <a:r>
              <a:rPr lang="en-US" dirty="0" err="1"/>
              <a:t>Xxxxxxx</a:t>
            </a:r>
            <a:endParaRPr lang="en-US" dirty="0"/>
          </a:p>
        </p:txBody>
      </p:sp>
    </p:spTree>
    <p:extLst>
      <p:ext uri="{BB962C8B-B14F-4D97-AF65-F5344CB8AC3E}">
        <p14:creationId xmlns:p14="http://schemas.microsoft.com/office/powerpoint/2010/main" val="133164785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460F28B-6949-8A10-8B7C-D18BAEBDE5FC}"/>
              </a:ext>
            </a:extLst>
          </p:cNvPr>
          <p:cNvSpPr>
            <a:spLocks noGrp="1"/>
          </p:cNvSpPr>
          <p:nvPr>
            <p:ph type="sldNum" sz="quarter" idx="12"/>
          </p:nvPr>
        </p:nvSpPr>
        <p:spPr>
          <a:xfrm>
            <a:off x="9049987" y="6211957"/>
            <a:ext cx="2684813" cy="274623"/>
          </a:xfrm>
          <a:prstGeom prst="rect">
            <a:avLst/>
          </a:prstGeom>
        </p:spPr>
        <p:txBody>
          <a:bodyPr/>
          <a:lstStyle>
            <a:lvl1pPr algn="r">
              <a:defRPr sz="1200" b="0" i="0">
                <a:latin typeface="Arial" panose="020B0604020202020204" pitchFamily="34" charset="0"/>
                <a:cs typeface="Arial" panose="020B0604020202020204" pitchFamily="34" charset="0"/>
              </a:defRPr>
            </a:lvl1pPr>
          </a:lstStyle>
          <a:p>
            <a:fld id="{19A1A663-AB5A-1C46-BB3F-DC91B87E1671}" type="slidenum">
              <a:rPr lang="en-US" smtClean="0"/>
              <a:pPr/>
              <a:t>‹#›</a:t>
            </a:fld>
            <a:endParaRPr lang="en-US" dirty="0"/>
          </a:p>
        </p:txBody>
      </p:sp>
      <p:pic>
        <p:nvPicPr>
          <p:cNvPr id="7" name="Picture 6" descr="Logo, company name&#10;&#10;Description automatically generated">
            <a:extLst>
              <a:ext uri="{FF2B5EF4-FFF2-40B4-BE49-F238E27FC236}">
                <a16:creationId xmlns:a16="http://schemas.microsoft.com/office/drawing/2014/main" id="{45B7E347-82C1-5BCB-9E72-D9CF29D03237}"/>
              </a:ext>
            </a:extLst>
          </p:cNvPr>
          <p:cNvPicPr>
            <a:picLocks noChangeAspect="1"/>
          </p:cNvPicPr>
          <p:nvPr userDrawn="1"/>
        </p:nvPicPr>
        <p:blipFill>
          <a:blip r:embed="rId2"/>
          <a:stretch>
            <a:fillRect/>
          </a:stretch>
        </p:blipFill>
        <p:spPr>
          <a:xfrm>
            <a:off x="455580" y="5641720"/>
            <a:ext cx="1829546" cy="785485"/>
          </a:xfrm>
          <a:prstGeom prst="rect">
            <a:avLst/>
          </a:prstGeom>
        </p:spPr>
      </p:pic>
      <p:sp>
        <p:nvSpPr>
          <p:cNvPr id="3" name="Rectangle 2">
            <a:extLst>
              <a:ext uri="{FF2B5EF4-FFF2-40B4-BE49-F238E27FC236}">
                <a16:creationId xmlns:a16="http://schemas.microsoft.com/office/drawing/2014/main" id="{EB4A8D20-7863-7BFB-62B7-82573F4C0688}"/>
              </a:ext>
            </a:extLst>
          </p:cNvPr>
          <p:cNvSpPr/>
          <p:nvPr userDrawn="1"/>
        </p:nvSpPr>
        <p:spPr>
          <a:xfrm>
            <a:off x="0" y="0"/>
            <a:ext cx="12192000" cy="5486400"/>
          </a:xfrm>
          <a:prstGeom prst="rect">
            <a:avLst/>
          </a:prstGeom>
          <a:solidFill>
            <a:srgbClr val="0061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1">
            <a:extLst>
              <a:ext uri="{FF2B5EF4-FFF2-40B4-BE49-F238E27FC236}">
                <a16:creationId xmlns:a16="http://schemas.microsoft.com/office/drawing/2014/main" id="{56D25ECA-C5BA-AE0A-264F-72583C103FA7}"/>
              </a:ext>
            </a:extLst>
          </p:cNvPr>
          <p:cNvSpPr>
            <a:spLocks noGrp="1"/>
          </p:cNvSpPr>
          <p:nvPr>
            <p:ph type="body" sz="quarter" idx="13" hasCustomPrompt="1"/>
          </p:nvPr>
        </p:nvSpPr>
        <p:spPr>
          <a:xfrm>
            <a:off x="2428461" y="2286000"/>
            <a:ext cx="7335078" cy="1143000"/>
          </a:xfrm>
          <a:prstGeom prst="rect">
            <a:avLst/>
          </a:prstGeom>
        </p:spPr>
        <p:txBody>
          <a:bodyPr/>
          <a:lstStyle>
            <a:lvl1pPr marL="0" indent="0" algn="ctr">
              <a:buFontTx/>
              <a:buNone/>
              <a:defRPr sz="4000" b="1" i="0">
                <a:solidFill>
                  <a:schemeClr val="bg1"/>
                </a:solidFill>
                <a:latin typeface="Arial" panose="020B0604020202020204" pitchFamily="34" charset="0"/>
                <a:cs typeface="Arial" panose="020B0604020202020204" pitchFamily="34" charset="0"/>
              </a:defRPr>
            </a:lvl1pPr>
          </a:lstStyle>
          <a:p>
            <a:r>
              <a:rPr lang="en-US" sz="3600" dirty="0"/>
              <a:t>TITLE</a:t>
            </a:r>
          </a:p>
        </p:txBody>
      </p:sp>
    </p:spTree>
    <p:extLst>
      <p:ext uri="{BB962C8B-B14F-4D97-AF65-F5344CB8AC3E}">
        <p14:creationId xmlns:p14="http://schemas.microsoft.com/office/powerpoint/2010/main" val="815154463"/>
      </p:ext>
    </p:extLst>
  </p:cSld>
  <p:clrMapOvr>
    <a:masterClrMapping/>
  </p:clrMapOvr>
  <p:extLst>
    <p:ext uri="{DCECCB84-F9BA-43D5-87BE-67443E8EF086}">
      <p15:sldGuideLst xmlns:p15="http://schemas.microsoft.com/office/powerpoint/2012/main">
        <p15:guide id="1" orient="horz" pos="2208" userDrawn="1">
          <p15:clr>
            <a:srgbClr val="FBAE40"/>
          </p15:clr>
        </p15:guide>
        <p15:guide id="2" pos="3840" userDrawn="1">
          <p15:clr>
            <a:srgbClr val="FBAE40"/>
          </p15:clr>
        </p15:guide>
        <p15:guide id="3" orient="horz" pos="3456" userDrawn="1">
          <p15:clr>
            <a:srgbClr val="FBAE40"/>
          </p15:clr>
        </p15:guide>
        <p15:guide id="4" orient="horz" pos="360" userDrawn="1">
          <p15:clr>
            <a:srgbClr val="FBAE40"/>
          </p15:clr>
        </p15:guide>
        <p15:guide id="5" orient="horz" pos="1008" userDrawn="1">
          <p15:clr>
            <a:srgbClr val="FBAE40"/>
          </p15:clr>
        </p15:guide>
        <p15:guide id="6" pos="288" userDrawn="1">
          <p15:clr>
            <a:srgbClr val="FBAE40"/>
          </p15:clr>
        </p15:guide>
        <p15:guide id="7" pos="739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460F28B-6949-8A10-8B7C-D18BAEBDE5FC}"/>
              </a:ext>
            </a:extLst>
          </p:cNvPr>
          <p:cNvSpPr>
            <a:spLocks noGrp="1"/>
          </p:cNvSpPr>
          <p:nvPr>
            <p:ph type="sldNum" sz="quarter" idx="12"/>
          </p:nvPr>
        </p:nvSpPr>
        <p:spPr>
          <a:xfrm>
            <a:off x="9049987" y="6211957"/>
            <a:ext cx="2684813" cy="274623"/>
          </a:xfrm>
          <a:prstGeom prst="rect">
            <a:avLst/>
          </a:prstGeom>
        </p:spPr>
        <p:txBody>
          <a:bodyPr/>
          <a:lstStyle>
            <a:lvl1pPr algn="r">
              <a:defRPr sz="1200" b="0" i="0">
                <a:latin typeface="Arial" panose="020B0604020202020204" pitchFamily="34" charset="0"/>
                <a:cs typeface="Arial" panose="020B0604020202020204" pitchFamily="34" charset="0"/>
              </a:defRPr>
            </a:lvl1pPr>
          </a:lstStyle>
          <a:p>
            <a:fld id="{19A1A663-AB5A-1C46-BB3F-DC91B87E1671}" type="slidenum">
              <a:rPr lang="en-US" smtClean="0"/>
              <a:pPr/>
              <a:t>‹#›</a:t>
            </a:fld>
            <a:endParaRPr lang="en-US" dirty="0"/>
          </a:p>
        </p:txBody>
      </p:sp>
      <p:pic>
        <p:nvPicPr>
          <p:cNvPr id="7" name="Picture 6" descr="Logo, company name&#10;&#10;Description automatically generated">
            <a:extLst>
              <a:ext uri="{FF2B5EF4-FFF2-40B4-BE49-F238E27FC236}">
                <a16:creationId xmlns:a16="http://schemas.microsoft.com/office/drawing/2014/main" id="{45B7E347-82C1-5BCB-9E72-D9CF29D03237}"/>
              </a:ext>
            </a:extLst>
          </p:cNvPr>
          <p:cNvPicPr>
            <a:picLocks noChangeAspect="1"/>
          </p:cNvPicPr>
          <p:nvPr userDrawn="1"/>
        </p:nvPicPr>
        <p:blipFill>
          <a:blip r:embed="rId2"/>
          <a:stretch>
            <a:fillRect/>
          </a:stretch>
        </p:blipFill>
        <p:spPr>
          <a:xfrm>
            <a:off x="455580" y="5641720"/>
            <a:ext cx="1829546" cy="785485"/>
          </a:xfrm>
          <a:prstGeom prst="rect">
            <a:avLst/>
          </a:prstGeom>
        </p:spPr>
      </p:pic>
      <p:sp>
        <p:nvSpPr>
          <p:cNvPr id="2" name="Rectangle 1">
            <a:extLst>
              <a:ext uri="{FF2B5EF4-FFF2-40B4-BE49-F238E27FC236}">
                <a16:creationId xmlns:a16="http://schemas.microsoft.com/office/drawing/2014/main" id="{5BCF72C4-98D7-9FF3-70FE-096C982889BD}"/>
              </a:ext>
            </a:extLst>
          </p:cNvPr>
          <p:cNvSpPr/>
          <p:nvPr userDrawn="1"/>
        </p:nvSpPr>
        <p:spPr>
          <a:xfrm>
            <a:off x="0" y="0"/>
            <a:ext cx="12192000" cy="5486400"/>
          </a:xfrm>
          <a:prstGeom prst="rect">
            <a:avLst/>
          </a:prstGeom>
          <a:solidFill>
            <a:srgbClr val="BBBF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995E"/>
              </a:highlight>
            </a:endParaRPr>
          </a:p>
        </p:txBody>
      </p:sp>
      <p:sp>
        <p:nvSpPr>
          <p:cNvPr id="4" name="Text Placeholder 1">
            <a:extLst>
              <a:ext uri="{FF2B5EF4-FFF2-40B4-BE49-F238E27FC236}">
                <a16:creationId xmlns:a16="http://schemas.microsoft.com/office/drawing/2014/main" id="{B88E2CF5-F61B-C587-8CED-45B374FC4C54}"/>
              </a:ext>
            </a:extLst>
          </p:cNvPr>
          <p:cNvSpPr>
            <a:spLocks noGrp="1"/>
          </p:cNvSpPr>
          <p:nvPr>
            <p:ph type="body" sz="quarter" idx="13" hasCustomPrompt="1"/>
          </p:nvPr>
        </p:nvSpPr>
        <p:spPr>
          <a:xfrm>
            <a:off x="2428461" y="2286000"/>
            <a:ext cx="7335078" cy="1143000"/>
          </a:xfrm>
          <a:prstGeom prst="rect">
            <a:avLst/>
          </a:prstGeom>
        </p:spPr>
        <p:txBody>
          <a:bodyPr/>
          <a:lstStyle>
            <a:lvl1pPr marL="0" indent="0" algn="ctr">
              <a:buFontTx/>
              <a:buNone/>
              <a:defRPr sz="4000" b="1" i="0">
                <a:solidFill>
                  <a:schemeClr val="bg1"/>
                </a:solidFill>
                <a:latin typeface="Arial" panose="020B0604020202020204" pitchFamily="34" charset="0"/>
                <a:cs typeface="Arial" panose="020B0604020202020204" pitchFamily="34" charset="0"/>
              </a:defRPr>
            </a:lvl1pPr>
          </a:lstStyle>
          <a:p>
            <a:r>
              <a:rPr lang="en-US" sz="3600" dirty="0"/>
              <a:t>TITLE</a:t>
            </a:r>
          </a:p>
        </p:txBody>
      </p:sp>
    </p:spTree>
    <p:extLst>
      <p:ext uri="{BB962C8B-B14F-4D97-AF65-F5344CB8AC3E}">
        <p14:creationId xmlns:p14="http://schemas.microsoft.com/office/powerpoint/2010/main" val="2812381516"/>
      </p:ext>
    </p:extLst>
  </p:cSld>
  <p:clrMapOvr>
    <a:masterClrMapping/>
  </p:clrMapOvr>
  <p:extLst>
    <p:ext uri="{DCECCB84-F9BA-43D5-87BE-67443E8EF086}">
      <p15:sldGuideLst xmlns:p15="http://schemas.microsoft.com/office/powerpoint/2012/main">
        <p15:guide id="1" orient="horz" pos="2208" userDrawn="1">
          <p15:clr>
            <a:srgbClr val="FBAE40"/>
          </p15:clr>
        </p15:guide>
        <p15:guide id="2" pos="3840" userDrawn="1">
          <p15:clr>
            <a:srgbClr val="FBAE40"/>
          </p15:clr>
        </p15:guide>
        <p15:guide id="3" orient="horz" pos="3456" userDrawn="1">
          <p15:clr>
            <a:srgbClr val="FBAE40"/>
          </p15:clr>
        </p15:guide>
        <p15:guide id="4" orient="horz" pos="360" userDrawn="1">
          <p15:clr>
            <a:srgbClr val="FBAE40"/>
          </p15:clr>
        </p15:guide>
        <p15:guide id="5" orient="horz" pos="1008" userDrawn="1">
          <p15:clr>
            <a:srgbClr val="FBAE40"/>
          </p15:clr>
        </p15:guide>
        <p15:guide id="6" pos="288" userDrawn="1">
          <p15:clr>
            <a:srgbClr val="FBAE40"/>
          </p15:clr>
        </p15:guide>
        <p15:guide id="7" pos="7392"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Background pattern&#10;&#10;Description automatically generated">
            <a:extLst>
              <a:ext uri="{FF2B5EF4-FFF2-40B4-BE49-F238E27FC236}">
                <a16:creationId xmlns:a16="http://schemas.microsoft.com/office/drawing/2014/main" id="{84A3350B-D6F5-E020-D657-C3F27D9B1240}"/>
              </a:ext>
            </a:extLst>
          </p:cNvPr>
          <p:cNvPicPr>
            <a:picLocks noChangeAspect="1"/>
          </p:cNvPicPr>
          <p:nvPr userDrawn="1"/>
        </p:nvPicPr>
        <p:blipFill>
          <a:blip r:embed="rId2"/>
          <a:stretch>
            <a:fillRect/>
          </a:stretch>
        </p:blipFill>
        <p:spPr>
          <a:xfrm>
            <a:off x="0" y="6682"/>
            <a:ext cx="12199526" cy="6848856"/>
          </a:xfrm>
          <a:prstGeom prst="rect">
            <a:avLst/>
          </a:prstGeom>
        </p:spPr>
      </p:pic>
      <p:sp>
        <p:nvSpPr>
          <p:cNvPr id="10" name="Text Placeholder 1">
            <a:extLst>
              <a:ext uri="{FF2B5EF4-FFF2-40B4-BE49-F238E27FC236}">
                <a16:creationId xmlns:a16="http://schemas.microsoft.com/office/drawing/2014/main" id="{67772414-34C0-529E-33AE-2D9DF25D3188}"/>
              </a:ext>
            </a:extLst>
          </p:cNvPr>
          <p:cNvSpPr>
            <a:spLocks noGrp="1"/>
          </p:cNvSpPr>
          <p:nvPr>
            <p:ph type="body" sz="quarter" idx="12" hasCustomPrompt="1"/>
          </p:nvPr>
        </p:nvSpPr>
        <p:spPr>
          <a:xfrm>
            <a:off x="2428461" y="2863661"/>
            <a:ext cx="7335078" cy="1412031"/>
          </a:xfrm>
          <a:prstGeom prst="rect">
            <a:avLst/>
          </a:prstGeom>
        </p:spPr>
        <p:txBody>
          <a:bodyPr/>
          <a:lstStyle>
            <a:lvl1pPr marL="0" indent="0" algn="ctr">
              <a:buFontTx/>
              <a:buNone/>
              <a:defRPr sz="4000" b="1" i="0">
                <a:solidFill>
                  <a:srgbClr val="767171"/>
                </a:solidFill>
                <a:latin typeface="Arial" panose="020B0604020202020204" pitchFamily="34" charset="0"/>
                <a:cs typeface="Arial" panose="020B0604020202020204" pitchFamily="34" charset="0"/>
              </a:defRPr>
            </a:lvl1pPr>
          </a:lstStyle>
          <a:p>
            <a:r>
              <a:rPr lang="en-US" sz="3600" dirty="0"/>
              <a:t>Divider Title Slide</a:t>
            </a:r>
          </a:p>
          <a:p>
            <a:r>
              <a:rPr lang="en-US" sz="3600" dirty="0"/>
              <a:t>Line 2</a:t>
            </a:r>
          </a:p>
        </p:txBody>
      </p:sp>
      <p:sp>
        <p:nvSpPr>
          <p:cNvPr id="11" name="Rectangle 10">
            <a:extLst>
              <a:ext uri="{FF2B5EF4-FFF2-40B4-BE49-F238E27FC236}">
                <a16:creationId xmlns:a16="http://schemas.microsoft.com/office/drawing/2014/main" id="{AF865473-E2AD-6245-4447-BAEF54B15394}"/>
              </a:ext>
            </a:extLst>
          </p:cNvPr>
          <p:cNvSpPr/>
          <p:nvPr userDrawn="1"/>
        </p:nvSpPr>
        <p:spPr>
          <a:xfrm>
            <a:off x="2428461" y="4275692"/>
            <a:ext cx="7335078" cy="99085"/>
          </a:xfrm>
          <a:prstGeom prst="rect">
            <a:avLst/>
          </a:prstGeom>
          <a:solidFill>
            <a:srgbClr val="0061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845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3582725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4094231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7116942"/>
      </p:ext>
    </p:extLst>
  </p:cSld>
  <p:clrMap bg1="lt1" tx1="dk1" bg2="lt2" tx2="dk2" accent1="accent1" accent2="accent2" accent3="accent3" accent4="accent4" accent5="accent5" accent6="accent6" hlink="hlink" folHlink="folHlink"/>
  <p:sldLayoutIdLst>
    <p:sldLayoutId id="2147483652" r:id="rId1"/>
    <p:sldLayoutId id="2147483650" r:id="rId2"/>
    <p:sldLayoutId id="2147483659" r:id="rId3"/>
    <p:sldLayoutId id="2147483655" r:id="rId4"/>
    <p:sldLayoutId id="2147483658" r:id="rId5"/>
    <p:sldLayoutId id="2147483660" r:id="rId6"/>
    <p:sldLayoutId id="2147483649" r:id="rId7"/>
    <p:sldLayoutId id="2147483663" r:id="rId8"/>
    <p:sldLayoutId id="2147483664" r:id="rId9"/>
    <p:sldLayoutId id="2147483665" r:id="rId10"/>
    <p:sldLayoutId id="214748366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49105" y="6583679"/>
            <a:ext cx="1574040" cy="137796"/>
          </a:xfrm>
          <a:prstGeom prst="rect">
            <a:avLst/>
          </a:prstGeom>
        </p:spPr>
        <p:txBody>
          <a:bodyPr vert="horz" lIns="91440" tIns="45720" rIns="91440" bIns="45720" rtlCol="0" anchor="ctr"/>
          <a:lstStyle>
            <a:lvl1pPr algn="l">
              <a:defRPr sz="1200">
                <a:solidFill>
                  <a:schemeClr val="tx1">
                    <a:tint val="75000"/>
                  </a:schemeClr>
                </a:solidFill>
                <a:latin typeface="Arial"/>
                <a:cs typeface="Arial"/>
              </a:defRPr>
            </a:lvl1pPr>
          </a:lstStyle>
          <a:p>
            <a:r>
              <a:rPr lang="en-US" dirty="0"/>
              <a:t>Fall 2013</a:t>
            </a:r>
          </a:p>
        </p:txBody>
      </p:sp>
      <p:sp>
        <p:nvSpPr>
          <p:cNvPr id="5" name="Footer Placeholder 4"/>
          <p:cNvSpPr>
            <a:spLocks noGrp="1"/>
          </p:cNvSpPr>
          <p:nvPr>
            <p:ph type="ftr" sz="quarter" idx="3"/>
          </p:nvPr>
        </p:nvSpPr>
        <p:spPr>
          <a:xfrm>
            <a:off x="4165600" y="6583679"/>
            <a:ext cx="3860800" cy="137796"/>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r>
              <a:rPr lang="en-US" dirty="0"/>
              <a:t>MU CS 4001/7001 Cloud Computing</a:t>
            </a:r>
          </a:p>
        </p:txBody>
      </p:sp>
      <p:sp>
        <p:nvSpPr>
          <p:cNvPr id="6" name="Slide Number Placeholder 5"/>
          <p:cNvSpPr>
            <a:spLocks noGrp="1"/>
          </p:cNvSpPr>
          <p:nvPr>
            <p:ph type="sldNum" sz="quarter" idx="4"/>
          </p:nvPr>
        </p:nvSpPr>
        <p:spPr>
          <a:xfrm>
            <a:off x="11289576" y="6583679"/>
            <a:ext cx="827592"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a:t>
            </a:fld>
            <a:endParaRPr lang="en-US" dirty="0"/>
          </a:p>
        </p:txBody>
      </p:sp>
    </p:spTree>
    <p:extLst>
      <p:ext uri="{BB962C8B-B14F-4D97-AF65-F5344CB8AC3E}">
        <p14:creationId xmlns:p14="http://schemas.microsoft.com/office/powerpoint/2010/main" val="3956959006"/>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Lst>
  <p:txStyles>
    <p:titleStyle>
      <a:lvl1pPr algn="ctr" defTabSz="457200" rtl="0" eaLnBrk="1" latinLnBrk="0" hangingPunct="1">
        <a:spcBef>
          <a:spcPct val="0"/>
        </a:spcBef>
        <a:buNone/>
        <a:defRPr sz="3400" kern="1200">
          <a:solidFill>
            <a:srgbClr val="0000FF"/>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8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32AD01-B626-8541-DD34-941AFABB4017}"/>
              </a:ext>
            </a:extLst>
          </p:cNvPr>
          <p:cNvSpPr>
            <a:spLocks noGrp="1"/>
          </p:cNvSpPr>
          <p:nvPr>
            <p:ph type="body" sz="quarter" idx="12"/>
          </p:nvPr>
        </p:nvSpPr>
        <p:spPr>
          <a:xfrm>
            <a:off x="0" y="4161824"/>
            <a:ext cx="12192000" cy="650141"/>
          </a:xfrm>
        </p:spPr>
        <p:txBody>
          <a:bodyPr/>
          <a:lstStyle/>
          <a:p>
            <a:r>
              <a:rPr lang="en-US" sz="4800" dirty="0"/>
              <a:t>CEN 3078 Computer Security</a:t>
            </a:r>
            <a:endParaRPr lang="en-US" sz="2000" b="0" dirty="0"/>
          </a:p>
        </p:txBody>
      </p:sp>
      <p:sp>
        <p:nvSpPr>
          <p:cNvPr id="3" name="Text Placeholder 2">
            <a:extLst>
              <a:ext uri="{FF2B5EF4-FFF2-40B4-BE49-F238E27FC236}">
                <a16:creationId xmlns:a16="http://schemas.microsoft.com/office/drawing/2014/main" id="{C74AC5A7-CF21-681C-AD2A-CAFD76C83228}"/>
              </a:ext>
            </a:extLst>
          </p:cNvPr>
          <p:cNvSpPr>
            <a:spLocks noGrp="1"/>
          </p:cNvSpPr>
          <p:nvPr>
            <p:ph type="body" sz="quarter" idx="13"/>
          </p:nvPr>
        </p:nvSpPr>
        <p:spPr>
          <a:xfrm>
            <a:off x="2758705" y="5663508"/>
            <a:ext cx="6674590" cy="350227"/>
          </a:xfrm>
        </p:spPr>
        <p:txBody>
          <a:bodyPr/>
          <a:lstStyle/>
          <a:p>
            <a:r>
              <a:rPr lang="en-US" sz="2400" dirty="0"/>
              <a:t>Module 2 – Application and Network Attacks</a:t>
            </a:r>
          </a:p>
          <a:p>
            <a:endParaRPr lang="en-US" sz="2400" dirty="0"/>
          </a:p>
          <a:p>
            <a:endParaRPr lang="en-US" sz="2400" dirty="0"/>
          </a:p>
        </p:txBody>
      </p:sp>
    </p:spTree>
    <p:extLst>
      <p:ext uri="{BB962C8B-B14F-4D97-AF65-F5344CB8AC3E}">
        <p14:creationId xmlns:p14="http://schemas.microsoft.com/office/powerpoint/2010/main" val="5535536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7934" y="395477"/>
            <a:ext cx="8211416" cy="994172"/>
          </a:xfrm>
        </p:spPr>
        <p:txBody>
          <a:bodyPr>
            <a:normAutofit/>
          </a:bodyPr>
          <a:lstStyle/>
          <a:p>
            <a:r>
              <a:rPr lang="en-US" sz="3000" dirty="0"/>
              <a:t>Launching SQL Injection Attacks using </a:t>
            </a:r>
            <a:r>
              <a:rPr lang="en-US" sz="3000" dirty="0" err="1"/>
              <a:t>cURL</a:t>
            </a:r>
            <a:endParaRPr lang="en-US" sz="3000" dirty="0"/>
          </a:p>
        </p:txBody>
      </p:sp>
      <p:sp>
        <p:nvSpPr>
          <p:cNvPr id="3" name="Content Placeholder 2"/>
          <p:cNvSpPr>
            <a:spLocks noGrp="1"/>
          </p:cNvSpPr>
          <p:nvPr>
            <p:ph idx="1"/>
          </p:nvPr>
        </p:nvSpPr>
        <p:spPr>
          <a:xfrm>
            <a:off x="1827934" y="1389649"/>
            <a:ext cx="8211416" cy="4234120"/>
          </a:xfrm>
        </p:spPr>
        <p:txBody>
          <a:bodyPr>
            <a:normAutofit/>
          </a:bodyPr>
          <a:lstStyle/>
          <a:p>
            <a:endParaRPr lang="en-US" sz="1800" dirty="0"/>
          </a:p>
          <a:p>
            <a:r>
              <a:rPr lang="en-US" sz="1800" dirty="0"/>
              <a:t>More convenient to use a command-line tool to launch attacks</a:t>
            </a:r>
          </a:p>
          <a:p>
            <a:r>
              <a:rPr lang="en-US" sz="1800" dirty="0"/>
              <a:t>Easier to automate attacks without a graphic user interface</a:t>
            </a:r>
          </a:p>
          <a:p>
            <a:r>
              <a:rPr lang="en-US" sz="1800" dirty="0"/>
              <a:t>Using </a:t>
            </a:r>
            <a:r>
              <a:rPr lang="en-US" sz="1800" dirty="0" err="1"/>
              <a:t>cURL</a:t>
            </a:r>
            <a:r>
              <a:rPr lang="en-US" sz="1800" dirty="0"/>
              <a:t>, we can send out a form from a command-line, instead of from a web page as follows:</a:t>
            </a:r>
          </a:p>
          <a:p>
            <a:endParaRPr lang="en-US" sz="1800" dirty="0"/>
          </a:p>
          <a:p>
            <a:endParaRPr lang="en-US" sz="1800" dirty="0"/>
          </a:p>
          <a:p>
            <a:r>
              <a:rPr lang="en-US" sz="1800" dirty="0"/>
              <a:t>The above command will not work; In an HTTP request, special characters are in the attached data needs to be encoded (with %20) or they maybe mis-interpreted</a:t>
            </a:r>
          </a:p>
          <a:p>
            <a:r>
              <a:rPr lang="en-US" sz="1800" dirty="0"/>
              <a:t>In the above URL we need to encode the apostrophe, whitespace and the # sign and the resulting </a:t>
            </a:r>
            <a:r>
              <a:rPr lang="en-US" sz="1800" dirty="0" err="1"/>
              <a:t>cURL</a:t>
            </a:r>
            <a:r>
              <a:rPr lang="en-US" sz="1800" dirty="0"/>
              <a:t> command is as shown below:</a:t>
            </a:r>
          </a:p>
          <a:p>
            <a:pPr marL="0" indent="0">
              <a:buNone/>
            </a:pPr>
            <a:endParaRPr lang="en-US" sz="1800" dirty="0"/>
          </a:p>
        </p:txBody>
      </p:sp>
      <p:pic>
        <p:nvPicPr>
          <p:cNvPr id="4" name="Picture 3">
            <a:extLst>
              <a:ext uri="{FF2B5EF4-FFF2-40B4-BE49-F238E27FC236}">
                <a16:creationId xmlns:a16="http://schemas.microsoft.com/office/drawing/2014/main" id="{27183E71-699B-4565-BCF9-9703DDDC055C}"/>
              </a:ext>
            </a:extLst>
          </p:cNvPr>
          <p:cNvPicPr>
            <a:picLocks noChangeAspect="1"/>
          </p:cNvPicPr>
          <p:nvPr/>
        </p:nvPicPr>
        <p:blipFill rotWithShape="1">
          <a:blip r:embed="rId3"/>
          <a:srcRect l="34479" t="58333" r="25729" b="38148"/>
          <a:stretch/>
        </p:blipFill>
        <p:spPr>
          <a:xfrm>
            <a:off x="2832927" y="3057526"/>
            <a:ext cx="7468603" cy="371475"/>
          </a:xfrm>
          <a:prstGeom prst="rect">
            <a:avLst/>
          </a:prstGeom>
        </p:spPr>
      </p:pic>
      <p:pic>
        <p:nvPicPr>
          <p:cNvPr id="6" name="Picture 5">
            <a:extLst>
              <a:ext uri="{FF2B5EF4-FFF2-40B4-BE49-F238E27FC236}">
                <a16:creationId xmlns:a16="http://schemas.microsoft.com/office/drawing/2014/main" id="{8ADBA14A-973E-43ED-8664-6DE6F3D0C07C}"/>
              </a:ext>
            </a:extLst>
          </p:cNvPr>
          <p:cNvPicPr>
            <a:picLocks noChangeAspect="1"/>
          </p:cNvPicPr>
          <p:nvPr/>
        </p:nvPicPr>
        <p:blipFill rotWithShape="1">
          <a:blip r:embed="rId4"/>
          <a:srcRect l="34584" t="64074" r="25937" b="23148"/>
          <a:stretch/>
        </p:blipFill>
        <p:spPr>
          <a:xfrm>
            <a:off x="2974613" y="5330241"/>
            <a:ext cx="6532341" cy="1189265"/>
          </a:xfrm>
          <a:prstGeom prst="rect">
            <a:avLst/>
          </a:prstGeom>
        </p:spPr>
      </p:pic>
      <p:sp>
        <p:nvSpPr>
          <p:cNvPr id="7" name="Slide Number Placeholder 5">
            <a:extLst>
              <a:ext uri="{FF2B5EF4-FFF2-40B4-BE49-F238E27FC236}">
                <a16:creationId xmlns:a16="http://schemas.microsoft.com/office/drawing/2014/main" id="{50C6974F-9C94-9B41-A7A0-9C11DE9F240B}"/>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10</a:t>
            </a:fld>
            <a:endParaRPr lang="en-US" dirty="0">
              <a:solidFill>
                <a:prstClr val="black">
                  <a:tint val="75000"/>
                </a:prstClr>
              </a:solidFill>
            </a:endParaRPr>
          </a:p>
        </p:txBody>
      </p:sp>
    </p:spTree>
    <p:extLst>
      <p:ext uri="{BB962C8B-B14F-4D97-AF65-F5344CB8AC3E}">
        <p14:creationId xmlns:p14="http://schemas.microsoft.com/office/powerpoint/2010/main" val="1789588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7934" y="144388"/>
            <a:ext cx="8211416" cy="994172"/>
          </a:xfrm>
        </p:spPr>
        <p:txBody>
          <a:bodyPr>
            <a:normAutofit/>
          </a:bodyPr>
          <a:lstStyle/>
          <a:p>
            <a:r>
              <a:rPr lang="en-US" sz="3000" dirty="0"/>
              <a:t>Modify Database</a:t>
            </a:r>
          </a:p>
        </p:txBody>
      </p:sp>
      <p:sp>
        <p:nvSpPr>
          <p:cNvPr id="3" name="Content Placeholder 2"/>
          <p:cNvSpPr>
            <a:spLocks noGrp="1"/>
          </p:cNvSpPr>
          <p:nvPr>
            <p:ph idx="1"/>
          </p:nvPr>
        </p:nvSpPr>
        <p:spPr>
          <a:xfrm>
            <a:off x="1827935" y="1936959"/>
            <a:ext cx="3934219" cy="4129872"/>
          </a:xfrm>
        </p:spPr>
        <p:txBody>
          <a:bodyPr>
            <a:normAutofit/>
          </a:bodyPr>
          <a:lstStyle/>
          <a:p>
            <a:endParaRPr lang="en-US" sz="100" dirty="0"/>
          </a:p>
          <a:p>
            <a:endParaRPr lang="en-US" sz="1800" dirty="0"/>
          </a:p>
          <a:p>
            <a:r>
              <a:rPr lang="en-US" sz="1800" dirty="0"/>
              <a:t>Consider the form created for changing passwords; It asks users to fill in three pieces of information, EID, old password and new password</a:t>
            </a:r>
          </a:p>
          <a:p>
            <a:endParaRPr lang="en-US" sz="1800" dirty="0"/>
          </a:p>
          <a:p>
            <a:r>
              <a:rPr lang="en-US" sz="1800" dirty="0"/>
              <a:t>When Submit button is clicked, an HTTP POST request will be sent to the server-side script </a:t>
            </a:r>
            <a:r>
              <a:rPr lang="en-US" sz="1800" dirty="0" err="1">
                <a:latin typeface="Courier New" panose="02070309020205020404" pitchFamily="49" charset="0"/>
                <a:cs typeface="Courier New" panose="02070309020205020404" pitchFamily="49" charset="0"/>
              </a:rPr>
              <a:t>changepasswd.php</a:t>
            </a:r>
            <a:r>
              <a:rPr lang="en-US" sz="1800" dirty="0"/>
              <a:t>, which uses an UPDATE statement to change the user’s password</a:t>
            </a:r>
            <a:endParaRPr lang="en-US" sz="1500" dirty="0"/>
          </a:p>
          <a:p>
            <a:pPr marL="0" indent="0">
              <a:buNone/>
            </a:pPr>
            <a:endParaRPr lang="en-US" sz="1500" dirty="0"/>
          </a:p>
        </p:txBody>
      </p:sp>
      <p:pic>
        <p:nvPicPr>
          <p:cNvPr id="5" name="Picture 4">
            <a:extLst>
              <a:ext uri="{FF2B5EF4-FFF2-40B4-BE49-F238E27FC236}">
                <a16:creationId xmlns:a16="http://schemas.microsoft.com/office/drawing/2014/main" id="{91433237-2168-4E5E-83DF-B8A3545965E9}"/>
              </a:ext>
            </a:extLst>
          </p:cNvPr>
          <p:cNvPicPr>
            <a:picLocks noChangeAspect="1"/>
          </p:cNvPicPr>
          <p:nvPr/>
        </p:nvPicPr>
        <p:blipFill rotWithShape="1">
          <a:blip r:embed="rId3"/>
          <a:srcRect l="34687" t="56111" r="26251" b="15185"/>
          <a:stretch/>
        </p:blipFill>
        <p:spPr>
          <a:xfrm>
            <a:off x="5762153" y="4001895"/>
            <a:ext cx="4737894" cy="2458844"/>
          </a:xfrm>
          <a:prstGeom prst="rect">
            <a:avLst/>
          </a:prstGeom>
        </p:spPr>
      </p:pic>
      <p:pic>
        <p:nvPicPr>
          <p:cNvPr id="7" name="Picture 6">
            <a:extLst>
              <a:ext uri="{FF2B5EF4-FFF2-40B4-BE49-F238E27FC236}">
                <a16:creationId xmlns:a16="http://schemas.microsoft.com/office/drawing/2014/main" id="{9C52D8BE-5D1E-49F9-97B2-DCAFFF8547D2}"/>
              </a:ext>
            </a:extLst>
          </p:cNvPr>
          <p:cNvPicPr>
            <a:picLocks noChangeAspect="1"/>
          </p:cNvPicPr>
          <p:nvPr/>
        </p:nvPicPr>
        <p:blipFill rotWithShape="1">
          <a:blip r:embed="rId3"/>
          <a:srcRect l="34791" t="39259" r="27083" b="47408"/>
          <a:stretch/>
        </p:blipFill>
        <p:spPr>
          <a:xfrm>
            <a:off x="5762153" y="2480314"/>
            <a:ext cx="4737894" cy="1085799"/>
          </a:xfrm>
          <a:prstGeom prst="rect">
            <a:avLst/>
          </a:prstGeom>
        </p:spPr>
      </p:pic>
      <p:sp>
        <p:nvSpPr>
          <p:cNvPr id="6" name="Slide Number Placeholder 5">
            <a:extLst>
              <a:ext uri="{FF2B5EF4-FFF2-40B4-BE49-F238E27FC236}">
                <a16:creationId xmlns:a16="http://schemas.microsoft.com/office/drawing/2014/main" id="{10533C35-5199-BD4D-8A29-115E3BAA8FA2}"/>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11</a:t>
            </a:fld>
            <a:endParaRPr lang="en-US" dirty="0">
              <a:solidFill>
                <a:prstClr val="black">
                  <a:tint val="75000"/>
                </a:prstClr>
              </a:solidFill>
            </a:endParaRPr>
          </a:p>
        </p:txBody>
      </p:sp>
      <p:sp>
        <p:nvSpPr>
          <p:cNvPr id="4" name="Rectangle 3">
            <a:extLst>
              <a:ext uri="{FF2B5EF4-FFF2-40B4-BE49-F238E27FC236}">
                <a16:creationId xmlns:a16="http://schemas.microsoft.com/office/drawing/2014/main" id="{BEB59820-3A14-5C45-A313-D6B948DADF6E}"/>
              </a:ext>
            </a:extLst>
          </p:cNvPr>
          <p:cNvSpPr/>
          <p:nvPr/>
        </p:nvSpPr>
        <p:spPr>
          <a:xfrm>
            <a:off x="2031441" y="1578484"/>
            <a:ext cx="7959741" cy="646331"/>
          </a:xfrm>
          <a:prstGeom prst="rect">
            <a:avLst/>
          </a:prstGeom>
        </p:spPr>
        <p:txBody>
          <a:bodyPr wrap="square">
            <a:spAutoFit/>
          </a:bodyPr>
          <a:lstStyle/>
          <a:p>
            <a:pPr defTabSz="457200"/>
            <a:r>
              <a:rPr lang="en-US" dirty="0">
                <a:solidFill>
                  <a:prstClr val="black"/>
                </a:solidFill>
                <a:latin typeface="Arial" panose="020B0604020202020204" pitchFamily="34" charset="0"/>
                <a:cs typeface="Arial" panose="020B0604020202020204" pitchFamily="34" charset="0"/>
              </a:rPr>
              <a:t>If the statement is UPDATE or INSERT INTO, we will have chance to </a:t>
            </a:r>
            <a:r>
              <a:rPr lang="en-US" dirty="0">
                <a:solidFill>
                  <a:srgbClr val="FF0000"/>
                </a:solidFill>
                <a:latin typeface="Arial" panose="020B0604020202020204" pitchFamily="34" charset="0"/>
                <a:cs typeface="Arial" panose="020B0604020202020204" pitchFamily="34" charset="0"/>
              </a:rPr>
              <a:t>change the database</a:t>
            </a:r>
          </a:p>
        </p:txBody>
      </p:sp>
    </p:spTree>
    <p:extLst>
      <p:ext uri="{BB962C8B-B14F-4D97-AF65-F5344CB8AC3E}">
        <p14:creationId xmlns:p14="http://schemas.microsoft.com/office/powerpoint/2010/main" val="22942383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9766" y="137383"/>
            <a:ext cx="8211416" cy="994172"/>
          </a:xfrm>
        </p:spPr>
        <p:txBody>
          <a:bodyPr>
            <a:normAutofit/>
          </a:bodyPr>
          <a:lstStyle/>
          <a:p>
            <a:r>
              <a:rPr lang="en-US" sz="3000" dirty="0"/>
              <a:t>Modify Database</a:t>
            </a:r>
          </a:p>
        </p:txBody>
      </p:sp>
      <p:sp>
        <p:nvSpPr>
          <p:cNvPr id="3" name="Content Placeholder 2"/>
          <p:cNvSpPr>
            <a:spLocks noGrp="1"/>
          </p:cNvSpPr>
          <p:nvPr>
            <p:ph idx="1"/>
          </p:nvPr>
        </p:nvSpPr>
        <p:spPr>
          <a:xfrm>
            <a:off x="1779766" y="909645"/>
            <a:ext cx="8211416" cy="4594007"/>
          </a:xfrm>
        </p:spPr>
        <p:txBody>
          <a:bodyPr>
            <a:noAutofit/>
          </a:bodyPr>
          <a:lstStyle/>
          <a:p>
            <a:endParaRPr lang="en-US" sz="1800" dirty="0"/>
          </a:p>
          <a:p>
            <a:r>
              <a:rPr lang="en-US" sz="1800" dirty="0"/>
              <a:t>Let us assume that Alice (EID5000) is not satisfied with the salary she gets; She would like to increase her own salary using the SQL injection vulnerability; She would type her own EID and old password. The following will be typed into the “New Password” box:</a:t>
            </a:r>
          </a:p>
          <a:p>
            <a:endParaRPr lang="en-US" sz="1800" dirty="0"/>
          </a:p>
          <a:p>
            <a:endParaRPr lang="en-US" sz="1800" dirty="0"/>
          </a:p>
          <a:p>
            <a:r>
              <a:rPr lang="en-US" sz="1800" dirty="0"/>
              <a:t>By typing the above string in “New Password” box, we get the UPDATE statement to </a:t>
            </a:r>
            <a:r>
              <a:rPr lang="en-US" sz="1800" dirty="0">
                <a:solidFill>
                  <a:srgbClr val="C00000"/>
                </a:solidFill>
              </a:rPr>
              <a:t>SET</a:t>
            </a:r>
            <a:r>
              <a:rPr lang="en-US" sz="1800" dirty="0"/>
              <a:t> one more attribute for us, the salary attribute; The SQL statement will now look as follows:</a:t>
            </a:r>
          </a:p>
          <a:p>
            <a:endParaRPr lang="en-US" sz="1800" dirty="0"/>
          </a:p>
          <a:p>
            <a:pPr marL="0" indent="0">
              <a:buNone/>
            </a:pPr>
            <a:endParaRPr lang="en-US" sz="1800" dirty="0"/>
          </a:p>
          <a:p>
            <a:endParaRPr lang="en-US" sz="1800" dirty="0"/>
          </a:p>
          <a:p>
            <a:r>
              <a:rPr lang="en-US" sz="1800" dirty="0"/>
              <a:t>What if Alice doesn’t like Bob and would like to reduce Bob’s salary to 0, but she only knows Bob’s EID (eid5001), not his password; How can she execute the attack?</a:t>
            </a:r>
          </a:p>
        </p:txBody>
      </p:sp>
      <p:pic>
        <p:nvPicPr>
          <p:cNvPr id="4" name="Picture 3">
            <a:extLst>
              <a:ext uri="{FF2B5EF4-FFF2-40B4-BE49-F238E27FC236}">
                <a16:creationId xmlns:a16="http://schemas.microsoft.com/office/drawing/2014/main" id="{044361F0-408D-4955-BFC9-1BCDDF78AAF3}"/>
              </a:ext>
            </a:extLst>
          </p:cNvPr>
          <p:cNvPicPr>
            <a:picLocks noChangeAspect="1"/>
          </p:cNvPicPr>
          <p:nvPr/>
        </p:nvPicPr>
        <p:blipFill rotWithShape="1">
          <a:blip r:embed="rId3"/>
          <a:srcRect l="34895" t="21110" r="26250" b="74260"/>
          <a:stretch/>
        </p:blipFill>
        <p:spPr>
          <a:xfrm>
            <a:off x="3068464" y="2416640"/>
            <a:ext cx="6055073" cy="405837"/>
          </a:xfrm>
          <a:prstGeom prst="rect">
            <a:avLst/>
          </a:prstGeom>
        </p:spPr>
      </p:pic>
      <p:pic>
        <p:nvPicPr>
          <p:cNvPr id="6" name="Picture 5">
            <a:extLst>
              <a:ext uri="{FF2B5EF4-FFF2-40B4-BE49-F238E27FC236}">
                <a16:creationId xmlns:a16="http://schemas.microsoft.com/office/drawing/2014/main" id="{7C2F9A8A-6E42-4F85-A4AC-1500439F5C1C}"/>
              </a:ext>
            </a:extLst>
          </p:cNvPr>
          <p:cNvPicPr>
            <a:picLocks noChangeAspect="1"/>
          </p:cNvPicPr>
          <p:nvPr/>
        </p:nvPicPr>
        <p:blipFill rotWithShape="1">
          <a:blip r:embed="rId4"/>
          <a:srcRect l="34791" t="28704" r="32292" b="64815"/>
          <a:stretch/>
        </p:blipFill>
        <p:spPr>
          <a:xfrm>
            <a:off x="3173854" y="3970155"/>
            <a:ext cx="5844290" cy="647310"/>
          </a:xfrm>
          <a:prstGeom prst="rect">
            <a:avLst/>
          </a:prstGeom>
        </p:spPr>
      </p:pic>
      <p:pic>
        <p:nvPicPr>
          <p:cNvPr id="8" name="Picture 7">
            <a:extLst>
              <a:ext uri="{FF2B5EF4-FFF2-40B4-BE49-F238E27FC236}">
                <a16:creationId xmlns:a16="http://schemas.microsoft.com/office/drawing/2014/main" id="{319ABE9E-4902-43D0-99CC-6E0308CBF726}"/>
              </a:ext>
            </a:extLst>
          </p:cNvPr>
          <p:cNvPicPr>
            <a:picLocks noChangeAspect="1"/>
          </p:cNvPicPr>
          <p:nvPr/>
        </p:nvPicPr>
        <p:blipFill rotWithShape="1">
          <a:blip r:embed="rId5"/>
          <a:srcRect l="35104" t="37827" r="26250" b="51297"/>
          <a:stretch/>
        </p:blipFill>
        <p:spPr>
          <a:xfrm>
            <a:off x="3292464" y="5865661"/>
            <a:ext cx="5831072" cy="923074"/>
          </a:xfrm>
          <a:prstGeom prst="rect">
            <a:avLst/>
          </a:prstGeom>
        </p:spPr>
      </p:pic>
      <p:sp>
        <p:nvSpPr>
          <p:cNvPr id="7" name="Slide Number Placeholder 5">
            <a:extLst>
              <a:ext uri="{FF2B5EF4-FFF2-40B4-BE49-F238E27FC236}">
                <a16:creationId xmlns:a16="http://schemas.microsoft.com/office/drawing/2014/main" id="{1052B07D-08A1-3B4C-83D5-E32743AAF45E}"/>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12</a:t>
            </a:fld>
            <a:endParaRPr lang="en-US" dirty="0">
              <a:solidFill>
                <a:prstClr val="black">
                  <a:tint val="75000"/>
                </a:prstClr>
              </a:solidFill>
            </a:endParaRPr>
          </a:p>
        </p:txBody>
      </p:sp>
      <p:sp>
        <p:nvSpPr>
          <p:cNvPr id="5" name="Rectangle 4">
            <a:extLst>
              <a:ext uri="{FF2B5EF4-FFF2-40B4-BE49-F238E27FC236}">
                <a16:creationId xmlns:a16="http://schemas.microsoft.com/office/drawing/2014/main" id="{DA27C8AC-126C-644D-ABF8-1D49DF221281}"/>
              </a:ext>
            </a:extLst>
          </p:cNvPr>
          <p:cNvSpPr/>
          <p:nvPr/>
        </p:nvSpPr>
        <p:spPr>
          <a:xfrm>
            <a:off x="1891766" y="804730"/>
            <a:ext cx="8632468" cy="353943"/>
          </a:xfrm>
          <a:prstGeom prst="rect">
            <a:avLst/>
          </a:prstGeom>
        </p:spPr>
        <p:txBody>
          <a:bodyPr wrap="square">
            <a:spAutoFit/>
          </a:bodyPr>
          <a:lstStyle/>
          <a:p>
            <a:pPr defTabSz="457200"/>
            <a:r>
              <a:rPr lang="en-US" sz="1700" i="1" dirty="0">
                <a:solidFill>
                  <a:srgbClr val="FF0000"/>
                </a:solidFill>
                <a:latin typeface="Arial" panose="020B0604020202020204" pitchFamily="34" charset="0"/>
                <a:cs typeface="Arial" panose="020B0604020202020204" pitchFamily="34" charset="0"/>
              </a:rPr>
              <a:t>Due to SQL injection vulnerability, attackers can change other attributes (e.g., salary)</a:t>
            </a:r>
          </a:p>
        </p:txBody>
      </p:sp>
    </p:spTree>
    <p:extLst>
      <p:ext uri="{BB962C8B-B14F-4D97-AF65-F5344CB8AC3E}">
        <p14:creationId xmlns:p14="http://schemas.microsoft.com/office/powerpoint/2010/main" val="3885871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7934" y="155981"/>
            <a:ext cx="8211416" cy="994172"/>
          </a:xfrm>
        </p:spPr>
        <p:txBody>
          <a:bodyPr>
            <a:normAutofit/>
          </a:bodyPr>
          <a:lstStyle/>
          <a:p>
            <a:r>
              <a:rPr lang="en-US" sz="3000" dirty="0"/>
              <a:t>Multiple SQL Statements</a:t>
            </a:r>
          </a:p>
        </p:txBody>
      </p:sp>
      <p:sp>
        <p:nvSpPr>
          <p:cNvPr id="3" name="Content Placeholder 2"/>
          <p:cNvSpPr>
            <a:spLocks noGrp="1"/>
          </p:cNvSpPr>
          <p:nvPr>
            <p:ph idx="1"/>
          </p:nvPr>
        </p:nvSpPr>
        <p:spPr>
          <a:xfrm>
            <a:off x="1827934" y="1282046"/>
            <a:ext cx="8211416" cy="5006010"/>
          </a:xfrm>
        </p:spPr>
        <p:txBody>
          <a:bodyPr>
            <a:normAutofit lnSpcReduction="10000"/>
          </a:bodyPr>
          <a:lstStyle/>
          <a:p>
            <a:endParaRPr lang="en-US" sz="100" dirty="0"/>
          </a:p>
          <a:p>
            <a:r>
              <a:rPr lang="en-US" sz="1800" dirty="0"/>
              <a:t>Damages that can be caused are bounded because we cannot change everything in the existing SQL statement</a:t>
            </a:r>
          </a:p>
          <a:p>
            <a:r>
              <a:rPr lang="en-US" sz="1800" dirty="0"/>
              <a:t>It will be more dangerous if we can cause the database to execute an arbitrary SQL statement</a:t>
            </a:r>
          </a:p>
          <a:p>
            <a:r>
              <a:rPr lang="en-US" sz="1800" dirty="0"/>
              <a:t>To append a new SQL statement “DROP DATABASE </a:t>
            </a:r>
            <a:r>
              <a:rPr lang="en-US" sz="1800" dirty="0" err="1"/>
              <a:t>dbtest</a:t>
            </a:r>
            <a:r>
              <a:rPr lang="en-US" sz="1800" dirty="0"/>
              <a:t>” to the existing SQL statement to delete the entire </a:t>
            </a:r>
            <a:r>
              <a:rPr lang="en-US" sz="1800" dirty="0" err="1"/>
              <a:t>dbtest</a:t>
            </a:r>
            <a:r>
              <a:rPr lang="en-US" sz="1800" dirty="0"/>
              <a:t> database, we can type the following in the EID box</a:t>
            </a:r>
          </a:p>
          <a:p>
            <a:pPr marL="0" indent="0">
              <a:buNone/>
            </a:pPr>
            <a:endParaRPr lang="en-US" sz="1800" dirty="0"/>
          </a:p>
          <a:p>
            <a:r>
              <a:rPr lang="en-US" sz="1800" dirty="0"/>
              <a:t>The resulting SQL statement is equivalent to the following, where we have successfully appended a new SQL statement to the existing SQL statement string</a:t>
            </a:r>
          </a:p>
          <a:p>
            <a:endParaRPr lang="en-US" sz="1800" dirty="0"/>
          </a:p>
          <a:p>
            <a:pPr marL="0" indent="0">
              <a:buNone/>
            </a:pPr>
            <a:endParaRPr lang="en-US" sz="1800" dirty="0"/>
          </a:p>
          <a:p>
            <a:r>
              <a:rPr lang="en-US" sz="1800" dirty="0">
                <a:solidFill>
                  <a:srgbClr val="FF0000"/>
                </a:solidFill>
              </a:rPr>
              <a:t>The above attack doesn’t work against MySQL, because in PHP’s </a:t>
            </a:r>
            <a:r>
              <a:rPr lang="en-US" sz="1800" dirty="0" err="1">
                <a:solidFill>
                  <a:srgbClr val="FF0000"/>
                </a:solidFill>
              </a:rPr>
              <a:t>mysqli</a:t>
            </a:r>
            <a:r>
              <a:rPr lang="en-US" sz="1800" dirty="0">
                <a:solidFill>
                  <a:srgbClr val="FF0000"/>
                </a:solidFill>
              </a:rPr>
              <a:t> extension, the </a:t>
            </a:r>
            <a:r>
              <a:rPr lang="en-US" sz="1800" dirty="0" err="1">
                <a:solidFill>
                  <a:srgbClr val="FF0000"/>
                </a:solidFill>
              </a:rPr>
              <a:t>mysqli</a:t>
            </a:r>
            <a:r>
              <a:rPr lang="en-US" sz="1800" dirty="0">
                <a:solidFill>
                  <a:srgbClr val="FF0000"/>
                </a:solidFill>
              </a:rPr>
              <a:t>::query() API doesn’t allow multiple queries to run in the database server</a:t>
            </a:r>
          </a:p>
          <a:p>
            <a:pPr marL="0" indent="0">
              <a:buNone/>
            </a:pPr>
            <a:r>
              <a:rPr lang="en-US" sz="1350" dirty="0"/>
              <a:t> </a:t>
            </a:r>
          </a:p>
          <a:p>
            <a:endParaRPr lang="en-US" sz="1350" dirty="0"/>
          </a:p>
          <a:p>
            <a:endParaRPr lang="en-US" sz="1350" dirty="0"/>
          </a:p>
          <a:p>
            <a:endParaRPr lang="en-US" sz="1350" dirty="0"/>
          </a:p>
          <a:p>
            <a:endParaRPr lang="en-US" sz="1350" dirty="0"/>
          </a:p>
        </p:txBody>
      </p:sp>
      <p:pic>
        <p:nvPicPr>
          <p:cNvPr id="5" name="Picture 4">
            <a:extLst>
              <a:ext uri="{FF2B5EF4-FFF2-40B4-BE49-F238E27FC236}">
                <a16:creationId xmlns:a16="http://schemas.microsoft.com/office/drawing/2014/main" id="{27931329-6E56-4A3B-A6FD-BA62642EF381}"/>
              </a:ext>
            </a:extLst>
          </p:cNvPr>
          <p:cNvPicPr>
            <a:picLocks noChangeAspect="1"/>
          </p:cNvPicPr>
          <p:nvPr/>
        </p:nvPicPr>
        <p:blipFill rotWithShape="1">
          <a:blip r:embed="rId3"/>
          <a:srcRect l="25521" t="70370" r="36042" b="25421"/>
          <a:stretch/>
        </p:blipFill>
        <p:spPr>
          <a:xfrm>
            <a:off x="3432025" y="3286125"/>
            <a:ext cx="4639437" cy="285750"/>
          </a:xfrm>
          <a:prstGeom prst="rect">
            <a:avLst/>
          </a:prstGeom>
        </p:spPr>
      </p:pic>
      <p:pic>
        <p:nvPicPr>
          <p:cNvPr id="7" name="Picture 6">
            <a:extLst>
              <a:ext uri="{FF2B5EF4-FFF2-40B4-BE49-F238E27FC236}">
                <a16:creationId xmlns:a16="http://schemas.microsoft.com/office/drawing/2014/main" id="{223658F4-8688-4C78-9BF3-EA37CE80CC0E}"/>
              </a:ext>
            </a:extLst>
          </p:cNvPr>
          <p:cNvPicPr>
            <a:picLocks noChangeAspect="1"/>
          </p:cNvPicPr>
          <p:nvPr/>
        </p:nvPicPr>
        <p:blipFill rotWithShape="1">
          <a:blip r:embed="rId3"/>
          <a:srcRect l="25729" t="78148" r="41250" b="14815"/>
          <a:stretch/>
        </p:blipFill>
        <p:spPr>
          <a:xfrm>
            <a:off x="3776282" y="4204316"/>
            <a:ext cx="4639437" cy="556147"/>
          </a:xfrm>
          <a:prstGeom prst="rect">
            <a:avLst/>
          </a:prstGeom>
        </p:spPr>
      </p:pic>
      <p:sp>
        <p:nvSpPr>
          <p:cNvPr id="6" name="Slide Number Placeholder 5">
            <a:extLst>
              <a:ext uri="{FF2B5EF4-FFF2-40B4-BE49-F238E27FC236}">
                <a16:creationId xmlns:a16="http://schemas.microsoft.com/office/drawing/2014/main" id="{3FA7E793-C680-AF40-928D-D021192F0476}"/>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13</a:t>
            </a:fld>
            <a:endParaRPr lang="en-US" dirty="0">
              <a:solidFill>
                <a:prstClr val="black">
                  <a:tint val="75000"/>
                </a:prstClr>
              </a:solidFill>
            </a:endParaRPr>
          </a:p>
        </p:txBody>
      </p:sp>
    </p:spTree>
    <p:extLst>
      <p:ext uri="{BB962C8B-B14F-4D97-AF65-F5344CB8AC3E}">
        <p14:creationId xmlns:p14="http://schemas.microsoft.com/office/powerpoint/2010/main" val="23165340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9766" y="155981"/>
            <a:ext cx="8211416" cy="994172"/>
          </a:xfrm>
        </p:spPr>
        <p:txBody>
          <a:bodyPr>
            <a:normAutofit/>
          </a:bodyPr>
          <a:lstStyle/>
          <a:p>
            <a:r>
              <a:rPr lang="en-US" sz="3000" dirty="0"/>
              <a:t>Multiple SQL Statements</a:t>
            </a:r>
          </a:p>
        </p:txBody>
      </p:sp>
      <p:sp>
        <p:nvSpPr>
          <p:cNvPr id="3" name="Content Placeholder 2"/>
          <p:cNvSpPr>
            <a:spLocks noGrp="1"/>
          </p:cNvSpPr>
          <p:nvPr>
            <p:ph idx="1"/>
          </p:nvPr>
        </p:nvSpPr>
        <p:spPr>
          <a:xfrm>
            <a:off x="1827933" y="1385740"/>
            <a:ext cx="8211416" cy="4954770"/>
          </a:xfrm>
        </p:spPr>
        <p:txBody>
          <a:bodyPr>
            <a:noAutofit/>
          </a:bodyPr>
          <a:lstStyle/>
          <a:p>
            <a:r>
              <a:rPr lang="en-US" sz="1800" dirty="0"/>
              <a:t>The code below tries to execute two SQL statements using the </a:t>
            </a:r>
            <a:r>
              <a:rPr lang="en-US" sz="1800" dirty="0">
                <a:solidFill>
                  <a:srgbClr val="C00000"/>
                </a:solidFill>
              </a:rPr>
              <a:t>$</a:t>
            </a:r>
            <a:r>
              <a:rPr lang="en-US" sz="1800" dirty="0" err="1">
                <a:solidFill>
                  <a:srgbClr val="C00000"/>
                </a:solidFill>
              </a:rPr>
              <a:t>mysqli</a:t>
            </a:r>
            <a:r>
              <a:rPr lang="en-US" sz="1800" dirty="0">
                <a:solidFill>
                  <a:srgbClr val="C00000"/>
                </a:solidFill>
              </a:rPr>
              <a:t>-&gt;query()</a:t>
            </a:r>
            <a:r>
              <a:rPr lang="en-US" sz="1800" dirty="0"/>
              <a:t> API</a:t>
            </a:r>
          </a:p>
          <a:p>
            <a:endParaRPr lang="en-US" sz="1800" dirty="0"/>
          </a:p>
          <a:p>
            <a:pPr marL="0" indent="0">
              <a:buNone/>
            </a:pPr>
            <a:endParaRPr lang="en-US" sz="1800" dirty="0"/>
          </a:p>
          <a:p>
            <a:pPr marL="0" indent="0">
              <a:buNone/>
            </a:pPr>
            <a:endParaRPr lang="en-US" sz="1800" dirty="0"/>
          </a:p>
          <a:p>
            <a:endParaRPr lang="en-US" sz="1800" dirty="0"/>
          </a:p>
          <a:p>
            <a:endParaRPr lang="en-US" sz="1800" dirty="0"/>
          </a:p>
          <a:p>
            <a:pPr marL="0" indent="0">
              <a:buNone/>
            </a:pPr>
            <a:endParaRPr lang="en-US" sz="1800" dirty="0"/>
          </a:p>
          <a:p>
            <a:r>
              <a:rPr lang="en-US" sz="1800" dirty="0"/>
              <a:t>When we run the code, we get the following error message:</a:t>
            </a:r>
          </a:p>
          <a:p>
            <a:pPr marL="0" indent="0">
              <a:buNone/>
            </a:pPr>
            <a:endParaRPr lang="en-US" sz="1800" dirty="0"/>
          </a:p>
          <a:p>
            <a:pPr marL="0" indent="0">
              <a:buNone/>
            </a:pPr>
            <a:endParaRPr lang="en-US" sz="1800" dirty="0"/>
          </a:p>
          <a:p>
            <a:pPr marL="0" indent="0">
              <a:buNone/>
            </a:pPr>
            <a:endParaRPr lang="en-US" sz="1800" dirty="0"/>
          </a:p>
          <a:p>
            <a:endParaRPr lang="en-US" sz="1800" dirty="0"/>
          </a:p>
          <a:p>
            <a:r>
              <a:rPr lang="en-US" sz="1800" dirty="0"/>
              <a:t>If we do want to run multiple SQL statements, we can use </a:t>
            </a:r>
            <a:r>
              <a:rPr lang="en-US" sz="1800" dirty="0">
                <a:solidFill>
                  <a:srgbClr val="C00000"/>
                </a:solidFill>
              </a:rPr>
              <a:t>$</a:t>
            </a:r>
            <a:r>
              <a:rPr lang="en-US" sz="1800" dirty="0" err="1">
                <a:solidFill>
                  <a:srgbClr val="C00000"/>
                </a:solidFill>
              </a:rPr>
              <a:t>mysqli</a:t>
            </a:r>
            <a:r>
              <a:rPr lang="en-US" sz="1800" dirty="0">
                <a:solidFill>
                  <a:srgbClr val="C00000"/>
                </a:solidFill>
              </a:rPr>
              <a:t> -&gt; </a:t>
            </a:r>
            <a:r>
              <a:rPr lang="en-US" sz="1800" dirty="0" err="1">
                <a:solidFill>
                  <a:srgbClr val="C00000"/>
                </a:solidFill>
              </a:rPr>
              <a:t>multi_query</a:t>
            </a:r>
            <a:r>
              <a:rPr lang="en-US" sz="1800" dirty="0">
                <a:solidFill>
                  <a:srgbClr val="C00000"/>
                </a:solidFill>
              </a:rPr>
              <a:t>() </a:t>
            </a:r>
            <a:r>
              <a:rPr lang="en-US" sz="1800" dirty="0">
                <a:solidFill>
                  <a:srgbClr val="FF0000"/>
                </a:solidFill>
              </a:rPr>
              <a:t>[not recommended for security purposes]</a:t>
            </a:r>
          </a:p>
          <a:p>
            <a:endParaRPr lang="en-US" sz="1800" dirty="0"/>
          </a:p>
          <a:p>
            <a:endParaRPr lang="en-US" sz="1800" dirty="0"/>
          </a:p>
        </p:txBody>
      </p:sp>
      <p:pic>
        <p:nvPicPr>
          <p:cNvPr id="4" name="Picture 3">
            <a:extLst>
              <a:ext uri="{FF2B5EF4-FFF2-40B4-BE49-F238E27FC236}">
                <a16:creationId xmlns:a16="http://schemas.microsoft.com/office/drawing/2014/main" id="{8A1B15FE-BF86-4B8D-A1B6-6B9D4E69986D}"/>
              </a:ext>
            </a:extLst>
          </p:cNvPr>
          <p:cNvPicPr>
            <a:picLocks noChangeAspect="1"/>
          </p:cNvPicPr>
          <p:nvPr/>
        </p:nvPicPr>
        <p:blipFill rotWithShape="1">
          <a:blip r:embed="rId3"/>
          <a:srcRect l="25000" t="37222" r="36770" b="43449"/>
          <a:stretch/>
        </p:blipFill>
        <p:spPr>
          <a:xfrm>
            <a:off x="2564558" y="2049951"/>
            <a:ext cx="6027704" cy="1685925"/>
          </a:xfrm>
          <a:prstGeom prst="rect">
            <a:avLst/>
          </a:prstGeom>
        </p:spPr>
      </p:pic>
      <p:pic>
        <p:nvPicPr>
          <p:cNvPr id="6" name="Picture 5">
            <a:extLst>
              <a:ext uri="{FF2B5EF4-FFF2-40B4-BE49-F238E27FC236}">
                <a16:creationId xmlns:a16="http://schemas.microsoft.com/office/drawing/2014/main" id="{A2AE220C-45E0-42FF-96D0-30A6964693CC}"/>
              </a:ext>
            </a:extLst>
          </p:cNvPr>
          <p:cNvPicPr>
            <a:picLocks noChangeAspect="1"/>
          </p:cNvPicPr>
          <p:nvPr/>
        </p:nvPicPr>
        <p:blipFill rotWithShape="1">
          <a:blip r:embed="rId3"/>
          <a:srcRect l="25000" t="58889" r="36146" b="32778"/>
          <a:stretch/>
        </p:blipFill>
        <p:spPr>
          <a:xfrm>
            <a:off x="2636862" y="4500569"/>
            <a:ext cx="6505651" cy="784864"/>
          </a:xfrm>
          <a:prstGeom prst="rect">
            <a:avLst/>
          </a:prstGeom>
        </p:spPr>
      </p:pic>
      <p:sp>
        <p:nvSpPr>
          <p:cNvPr id="7" name="Slide Number Placeholder 5">
            <a:extLst>
              <a:ext uri="{FF2B5EF4-FFF2-40B4-BE49-F238E27FC236}">
                <a16:creationId xmlns:a16="http://schemas.microsoft.com/office/drawing/2014/main" id="{12ECC59A-EA4B-A744-BF6B-A7EE1F71A6F9}"/>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14</a:t>
            </a:fld>
            <a:endParaRPr lang="en-US" dirty="0">
              <a:solidFill>
                <a:prstClr val="black">
                  <a:tint val="75000"/>
                </a:prstClr>
              </a:solidFill>
            </a:endParaRPr>
          </a:p>
        </p:txBody>
      </p:sp>
    </p:spTree>
    <p:extLst>
      <p:ext uri="{BB962C8B-B14F-4D97-AF65-F5344CB8AC3E}">
        <p14:creationId xmlns:p14="http://schemas.microsoft.com/office/powerpoint/2010/main" val="18464009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9766" y="155981"/>
            <a:ext cx="8211416" cy="994172"/>
          </a:xfrm>
        </p:spPr>
        <p:txBody>
          <a:bodyPr>
            <a:normAutofit/>
          </a:bodyPr>
          <a:lstStyle/>
          <a:p>
            <a:r>
              <a:rPr lang="en-US" sz="3000" dirty="0"/>
              <a:t>SQL Injection Humor</a:t>
            </a:r>
          </a:p>
        </p:txBody>
      </p:sp>
      <p:sp>
        <p:nvSpPr>
          <p:cNvPr id="7" name="Slide Number Placeholder 5">
            <a:extLst>
              <a:ext uri="{FF2B5EF4-FFF2-40B4-BE49-F238E27FC236}">
                <a16:creationId xmlns:a16="http://schemas.microsoft.com/office/drawing/2014/main" id="{12ECC59A-EA4B-A744-BF6B-A7EE1F71A6F9}"/>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15</a:t>
            </a:fld>
            <a:endParaRPr lang="en-US" dirty="0">
              <a:solidFill>
                <a:prstClr val="black">
                  <a:tint val="75000"/>
                </a:prstClr>
              </a:solidFill>
            </a:endParaRPr>
          </a:p>
        </p:txBody>
      </p:sp>
      <p:pic>
        <p:nvPicPr>
          <p:cNvPr id="1026" name="Picture 2" descr="Exploits of a Mom">
            <a:extLst>
              <a:ext uri="{FF2B5EF4-FFF2-40B4-BE49-F238E27FC236}">
                <a16:creationId xmlns:a16="http://schemas.microsoft.com/office/drawing/2014/main" id="{5D671665-DBFC-7D45-9F57-2E67A30D96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6900" y="2127250"/>
            <a:ext cx="8458200" cy="260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4718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3571" y="155981"/>
            <a:ext cx="8211416" cy="994172"/>
          </a:xfrm>
        </p:spPr>
        <p:txBody>
          <a:bodyPr>
            <a:normAutofit/>
          </a:bodyPr>
          <a:lstStyle/>
          <a:p>
            <a:r>
              <a:rPr lang="en-US" sz="3000" dirty="0"/>
              <a:t>The Fundamental Cause</a:t>
            </a:r>
          </a:p>
        </p:txBody>
      </p:sp>
      <p:sp>
        <p:nvSpPr>
          <p:cNvPr id="3" name="Content Placeholder 2"/>
          <p:cNvSpPr>
            <a:spLocks noGrp="1"/>
          </p:cNvSpPr>
          <p:nvPr>
            <p:ph idx="1"/>
          </p:nvPr>
        </p:nvSpPr>
        <p:spPr>
          <a:xfrm>
            <a:off x="2177014" y="1039621"/>
            <a:ext cx="7757327" cy="2891220"/>
          </a:xfrm>
        </p:spPr>
        <p:txBody>
          <a:bodyPr>
            <a:normAutofit/>
          </a:bodyPr>
          <a:lstStyle/>
          <a:p>
            <a:pPr marL="0" indent="0">
              <a:buNone/>
            </a:pPr>
            <a:r>
              <a:rPr lang="en-US" sz="1800" b="1" dirty="0"/>
              <a:t>Mixing data and code </a:t>
            </a:r>
            <a:r>
              <a:rPr lang="en-US" sz="1800" dirty="0"/>
              <a:t>together is the cause of several types of vulnerabilities and attacks including SQL Injection attack, XSS attack, attacks on the system() function and format string attacks</a:t>
            </a:r>
          </a:p>
          <a:p>
            <a:pPr marL="0" indent="0">
              <a:buNone/>
            </a:pPr>
            <a:endParaRPr lang="en-US" sz="1350" dirty="0"/>
          </a:p>
        </p:txBody>
      </p:sp>
      <p:pic>
        <p:nvPicPr>
          <p:cNvPr id="7" name="Picture 6">
            <a:extLst>
              <a:ext uri="{FF2B5EF4-FFF2-40B4-BE49-F238E27FC236}">
                <a16:creationId xmlns:a16="http://schemas.microsoft.com/office/drawing/2014/main" id="{3E5EE3D2-7F60-41C6-9769-67493496C67F}"/>
              </a:ext>
            </a:extLst>
          </p:cNvPr>
          <p:cNvPicPr>
            <a:picLocks noChangeAspect="1"/>
          </p:cNvPicPr>
          <p:nvPr/>
        </p:nvPicPr>
        <p:blipFill rotWithShape="1">
          <a:blip r:embed="rId3"/>
          <a:srcRect l="15208" t="25185" r="30135" b="10370"/>
          <a:stretch/>
        </p:blipFill>
        <p:spPr>
          <a:xfrm>
            <a:off x="2355682" y="1988345"/>
            <a:ext cx="7107194" cy="4713675"/>
          </a:xfrm>
          <a:prstGeom prst="rect">
            <a:avLst/>
          </a:prstGeom>
        </p:spPr>
      </p:pic>
      <p:sp>
        <p:nvSpPr>
          <p:cNvPr id="5" name="Slide Number Placeholder 5">
            <a:extLst>
              <a:ext uri="{FF2B5EF4-FFF2-40B4-BE49-F238E27FC236}">
                <a16:creationId xmlns:a16="http://schemas.microsoft.com/office/drawing/2014/main" id="{37FA5371-3E18-4F48-9E26-2952FC080755}"/>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16</a:t>
            </a:fld>
            <a:endParaRPr lang="en-US" dirty="0">
              <a:solidFill>
                <a:prstClr val="black">
                  <a:tint val="75000"/>
                </a:prstClr>
              </a:solidFill>
            </a:endParaRPr>
          </a:p>
        </p:txBody>
      </p:sp>
      <p:sp>
        <p:nvSpPr>
          <p:cNvPr id="4" name="TextBox 3">
            <a:extLst>
              <a:ext uri="{FF2B5EF4-FFF2-40B4-BE49-F238E27FC236}">
                <a16:creationId xmlns:a16="http://schemas.microsoft.com/office/drawing/2014/main" id="{A1F821F8-4B64-6745-80CF-ED77F5F57992}"/>
              </a:ext>
            </a:extLst>
          </p:cNvPr>
          <p:cNvSpPr txBox="1"/>
          <p:nvPr/>
        </p:nvSpPr>
        <p:spPr>
          <a:xfrm>
            <a:off x="9462876" y="2971801"/>
            <a:ext cx="1179576" cy="584775"/>
          </a:xfrm>
          <a:prstGeom prst="rect">
            <a:avLst/>
          </a:prstGeom>
          <a:noFill/>
        </p:spPr>
        <p:txBody>
          <a:bodyPr wrap="square" rtlCol="0">
            <a:spAutoFit/>
          </a:bodyPr>
          <a:lstStyle/>
          <a:p>
            <a:pPr defTabSz="457200"/>
            <a:r>
              <a:rPr lang="en-US" sz="1600" dirty="0">
                <a:solidFill>
                  <a:srgbClr val="FF0000"/>
                </a:solidFill>
                <a:latin typeface="Arial" panose="020B0604020202020204" pitchFamily="34" charset="0"/>
                <a:cs typeface="Arial" panose="020B0604020202020204" pitchFamily="34" charset="0"/>
              </a:rPr>
              <a:t>Cross-Site Scripting</a:t>
            </a:r>
          </a:p>
        </p:txBody>
      </p:sp>
      <p:sp>
        <p:nvSpPr>
          <p:cNvPr id="8" name="TextBox 7">
            <a:extLst>
              <a:ext uri="{FF2B5EF4-FFF2-40B4-BE49-F238E27FC236}">
                <a16:creationId xmlns:a16="http://schemas.microsoft.com/office/drawing/2014/main" id="{BF4DBCFC-C24C-1440-AF4E-71BFF365B049}"/>
              </a:ext>
            </a:extLst>
          </p:cNvPr>
          <p:cNvSpPr txBox="1"/>
          <p:nvPr/>
        </p:nvSpPr>
        <p:spPr>
          <a:xfrm>
            <a:off x="9462876" y="2133610"/>
            <a:ext cx="1179576" cy="584775"/>
          </a:xfrm>
          <a:prstGeom prst="rect">
            <a:avLst/>
          </a:prstGeom>
          <a:noFill/>
        </p:spPr>
        <p:txBody>
          <a:bodyPr wrap="square" rtlCol="0">
            <a:spAutoFit/>
          </a:bodyPr>
          <a:lstStyle/>
          <a:p>
            <a:pPr defTabSz="457200"/>
            <a:r>
              <a:rPr lang="en-US" sz="1600" dirty="0">
                <a:solidFill>
                  <a:srgbClr val="FF0000"/>
                </a:solidFill>
                <a:latin typeface="Arial" panose="020B0604020202020204" pitchFamily="34" charset="0"/>
                <a:cs typeface="Arial" panose="020B0604020202020204" pitchFamily="34" charset="0"/>
              </a:rPr>
              <a:t>SQL Injection</a:t>
            </a:r>
          </a:p>
        </p:txBody>
      </p:sp>
      <p:sp>
        <p:nvSpPr>
          <p:cNvPr id="9" name="TextBox 8">
            <a:extLst>
              <a:ext uri="{FF2B5EF4-FFF2-40B4-BE49-F238E27FC236}">
                <a16:creationId xmlns:a16="http://schemas.microsoft.com/office/drawing/2014/main" id="{56049E66-B56D-694C-B22E-F7B112F561ED}"/>
              </a:ext>
            </a:extLst>
          </p:cNvPr>
          <p:cNvSpPr txBox="1"/>
          <p:nvPr/>
        </p:nvSpPr>
        <p:spPr>
          <a:xfrm>
            <a:off x="9451010" y="3929683"/>
            <a:ext cx="1216990" cy="584775"/>
          </a:xfrm>
          <a:prstGeom prst="rect">
            <a:avLst/>
          </a:prstGeom>
          <a:noFill/>
        </p:spPr>
        <p:txBody>
          <a:bodyPr wrap="square" rtlCol="0">
            <a:spAutoFit/>
          </a:bodyPr>
          <a:lstStyle/>
          <a:p>
            <a:pPr defTabSz="457200"/>
            <a:r>
              <a:rPr lang="en-US" sz="1600" dirty="0">
                <a:solidFill>
                  <a:srgbClr val="FF0000"/>
                </a:solidFill>
                <a:latin typeface="Arial" panose="020B0604020202020204" pitchFamily="34" charset="0"/>
                <a:cs typeface="Arial" panose="020B0604020202020204" pitchFamily="34" charset="0"/>
              </a:rPr>
              <a:t>Shell Script Injection</a:t>
            </a:r>
          </a:p>
        </p:txBody>
      </p:sp>
    </p:spTree>
    <p:extLst>
      <p:ext uri="{BB962C8B-B14F-4D97-AF65-F5344CB8AC3E}">
        <p14:creationId xmlns:p14="http://schemas.microsoft.com/office/powerpoint/2010/main" val="25158511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9766" y="155981"/>
            <a:ext cx="8211416" cy="994172"/>
          </a:xfrm>
        </p:spPr>
        <p:txBody>
          <a:bodyPr>
            <a:normAutofit/>
          </a:bodyPr>
          <a:lstStyle/>
          <a:p>
            <a:r>
              <a:rPr lang="en-US" sz="3000" dirty="0"/>
              <a:t>Countermeasures: Filtering and Encoding Data</a:t>
            </a:r>
          </a:p>
        </p:txBody>
      </p:sp>
      <p:sp>
        <p:nvSpPr>
          <p:cNvPr id="7" name="Content Placeholder 2">
            <a:extLst>
              <a:ext uri="{FF2B5EF4-FFF2-40B4-BE49-F238E27FC236}">
                <a16:creationId xmlns:a16="http://schemas.microsoft.com/office/drawing/2014/main" id="{0D5CCFDC-ADF7-48BC-BD6D-9EE5B463C17D}"/>
              </a:ext>
            </a:extLst>
          </p:cNvPr>
          <p:cNvSpPr txBox="1">
            <a:spLocks/>
          </p:cNvSpPr>
          <p:nvPr/>
        </p:nvSpPr>
        <p:spPr>
          <a:xfrm>
            <a:off x="1827933" y="1267505"/>
            <a:ext cx="8735292" cy="4322990"/>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500" dirty="0">
                <a:solidFill>
                  <a:prstClr val="black"/>
                </a:solidFill>
                <a:latin typeface="Arial" panose="020B0604020202020204" pitchFamily="34" charset="0"/>
                <a:cs typeface="Arial" panose="020B0604020202020204" pitchFamily="34" charset="0"/>
              </a:rPr>
              <a:t>Before mixing user-provided data with code, inspect the data; Filter out any character that may be interpreted as code</a:t>
            </a:r>
          </a:p>
          <a:p>
            <a:r>
              <a:rPr lang="en-US" sz="1500" dirty="0">
                <a:solidFill>
                  <a:srgbClr val="00B050"/>
                </a:solidFill>
                <a:latin typeface="Arial" panose="020B0604020202020204" pitchFamily="34" charset="0"/>
                <a:cs typeface="Arial" panose="020B0604020202020204" pitchFamily="34" charset="0"/>
              </a:rPr>
              <a:t>Special characters are commonly used in SQL Injection attacks; To get rid of them, encode them</a:t>
            </a:r>
          </a:p>
          <a:p>
            <a:r>
              <a:rPr lang="en-US" sz="1500" dirty="0">
                <a:solidFill>
                  <a:prstClr val="black"/>
                </a:solidFill>
                <a:latin typeface="Arial" panose="020B0604020202020204" pitchFamily="34" charset="0"/>
                <a:cs typeface="Arial" panose="020B0604020202020204" pitchFamily="34" charset="0"/>
              </a:rPr>
              <a:t>Encoding a special character tells parser to </a:t>
            </a:r>
            <a:r>
              <a:rPr lang="en-US" sz="1500" dirty="0">
                <a:solidFill>
                  <a:srgbClr val="00B050"/>
                </a:solidFill>
                <a:latin typeface="Arial" panose="020B0604020202020204" pitchFamily="34" charset="0"/>
                <a:cs typeface="Arial" panose="020B0604020202020204" pitchFamily="34" charset="0"/>
              </a:rPr>
              <a:t>treat the encoded character as data and not as code</a:t>
            </a:r>
            <a:r>
              <a:rPr lang="en-US" sz="1500" dirty="0">
                <a:solidFill>
                  <a:prstClr val="black"/>
                </a:solidFill>
                <a:latin typeface="Arial" panose="020B0604020202020204" pitchFamily="34" charset="0"/>
                <a:cs typeface="Arial" panose="020B0604020202020204" pitchFamily="34" charset="0"/>
              </a:rPr>
              <a:t>; This can be seen in the following example</a:t>
            </a:r>
          </a:p>
          <a:p>
            <a:endParaRPr lang="en-US" sz="1500" dirty="0">
              <a:solidFill>
                <a:prstClr val="black"/>
              </a:solidFill>
              <a:latin typeface="Arial" panose="020B0604020202020204" pitchFamily="34" charset="0"/>
              <a:cs typeface="Arial" panose="020B0604020202020204" pitchFamily="34" charset="0"/>
            </a:endParaRPr>
          </a:p>
          <a:p>
            <a:endParaRPr lang="en-US" sz="1500" dirty="0">
              <a:solidFill>
                <a:prstClr val="black"/>
              </a:solidFill>
              <a:latin typeface="Arial" panose="020B0604020202020204" pitchFamily="34" charset="0"/>
              <a:cs typeface="Arial" panose="020B0604020202020204" pitchFamily="34" charset="0"/>
            </a:endParaRPr>
          </a:p>
          <a:p>
            <a:r>
              <a:rPr lang="en-US" sz="1500" dirty="0">
                <a:solidFill>
                  <a:prstClr val="black"/>
                </a:solidFill>
                <a:latin typeface="Arial" panose="020B0604020202020204" pitchFamily="34" charset="0"/>
                <a:cs typeface="Arial" panose="020B0604020202020204" pitchFamily="34" charset="0"/>
              </a:rPr>
              <a:t>PHP’s </a:t>
            </a:r>
            <a:r>
              <a:rPr lang="en-US" sz="1500" dirty="0" err="1">
                <a:solidFill>
                  <a:prstClr val="black"/>
                </a:solidFill>
                <a:latin typeface="Arial" panose="020B0604020202020204" pitchFamily="34" charset="0"/>
                <a:cs typeface="Arial" panose="020B0604020202020204" pitchFamily="34" charset="0"/>
              </a:rPr>
              <a:t>mysqli</a:t>
            </a:r>
            <a:r>
              <a:rPr lang="en-US" sz="1500" dirty="0">
                <a:solidFill>
                  <a:prstClr val="black"/>
                </a:solidFill>
                <a:latin typeface="Arial" panose="020B0604020202020204" pitchFamily="34" charset="0"/>
                <a:cs typeface="Arial" panose="020B0604020202020204" pitchFamily="34" charset="0"/>
              </a:rPr>
              <a:t> extension has a built-in method called </a:t>
            </a:r>
            <a:r>
              <a:rPr lang="en-US" sz="1500" dirty="0" err="1">
                <a:solidFill>
                  <a:srgbClr val="C00000"/>
                </a:solidFill>
                <a:latin typeface="Arial" panose="020B0604020202020204" pitchFamily="34" charset="0"/>
                <a:cs typeface="Arial" panose="020B0604020202020204" pitchFamily="34" charset="0"/>
              </a:rPr>
              <a:t>mysqli</a:t>
            </a:r>
            <a:r>
              <a:rPr lang="en-US" sz="1500" dirty="0">
                <a:solidFill>
                  <a:srgbClr val="C00000"/>
                </a:solidFill>
                <a:latin typeface="Arial" panose="020B0604020202020204" pitchFamily="34" charset="0"/>
                <a:cs typeface="Arial" panose="020B0604020202020204" pitchFamily="34" charset="0"/>
              </a:rPr>
              <a:t>::</a:t>
            </a:r>
            <a:r>
              <a:rPr lang="en-US" sz="1500" dirty="0" err="1">
                <a:solidFill>
                  <a:srgbClr val="C00000"/>
                </a:solidFill>
                <a:latin typeface="Arial" panose="020B0604020202020204" pitchFamily="34" charset="0"/>
                <a:cs typeface="Arial" panose="020B0604020202020204" pitchFamily="34" charset="0"/>
              </a:rPr>
              <a:t>real_escape_string</a:t>
            </a:r>
            <a:r>
              <a:rPr lang="en-US" sz="1500" dirty="0">
                <a:solidFill>
                  <a:srgbClr val="C00000"/>
                </a:solidFill>
                <a:latin typeface="Arial" panose="020B0604020202020204" pitchFamily="34" charset="0"/>
                <a:cs typeface="Arial" panose="020B0604020202020204" pitchFamily="34" charset="0"/>
              </a:rPr>
              <a:t>()</a:t>
            </a:r>
            <a:r>
              <a:rPr lang="en-US" sz="1500" dirty="0">
                <a:solidFill>
                  <a:prstClr val="black"/>
                </a:solidFill>
                <a:latin typeface="Arial" panose="020B0604020202020204" pitchFamily="34" charset="0"/>
                <a:cs typeface="Arial" panose="020B0604020202020204" pitchFamily="34" charset="0"/>
              </a:rPr>
              <a:t>; It can be used to encode the characters that have special meanings in SQL</a:t>
            </a:r>
          </a:p>
          <a:p>
            <a:r>
              <a:rPr lang="en-US" sz="1500" dirty="0">
                <a:solidFill>
                  <a:prstClr val="black"/>
                </a:solidFill>
                <a:latin typeface="Arial" panose="020B0604020202020204" pitchFamily="34" charset="0"/>
                <a:cs typeface="Arial" panose="020B0604020202020204" pitchFamily="34" charset="0"/>
              </a:rPr>
              <a:t>The following code snippet shows how to use this API </a:t>
            </a:r>
          </a:p>
          <a:p>
            <a:endParaRPr lang="en-US" sz="1350" dirty="0">
              <a:solidFill>
                <a:prstClr val="black"/>
              </a:solidFill>
              <a:latin typeface="Arial" panose="020B0604020202020204" pitchFamily="34" charset="0"/>
              <a:cs typeface="Arial" panose="020B0604020202020204" pitchFamily="34" charset="0"/>
            </a:endParaRPr>
          </a:p>
          <a:p>
            <a:endParaRPr lang="en-US" sz="1350" dirty="0">
              <a:solidFill>
                <a:prstClr val="black"/>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D907F8B3-4B2F-458D-8A36-E489A04ECA14}"/>
              </a:ext>
            </a:extLst>
          </p:cNvPr>
          <p:cNvPicPr>
            <a:picLocks noChangeAspect="1"/>
          </p:cNvPicPr>
          <p:nvPr/>
        </p:nvPicPr>
        <p:blipFill rotWithShape="1">
          <a:blip r:embed="rId3"/>
          <a:srcRect l="34375" t="16494" r="38021" b="79146"/>
          <a:stretch/>
        </p:blipFill>
        <p:spPr>
          <a:xfrm>
            <a:off x="3540104" y="2700175"/>
            <a:ext cx="4878130" cy="433388"/>
          </a:xfrm>
          <a:prstGeom prst="rect">
            <a:avLst/>
          </a:prstGeom>
        </p:spPr>
      </p:pic>
      <p:pic>
        <p:nvPicPr>
          <p:cNvPr id="4" name="Picture 3">
            <a:extLst>
              <a:ext uri="{FF2B5EF4-FFF2-40B4-BE49-F238E27FC236}">
                <a16:creationId xmlns:a16="http://schemas.microsoft.com/office/drawing/2014/main" id="{8475DD54-6A6D-424F-BDF6-63078098CA4D}"/>
              </a:ext>
            </a:extLst>
          </p:cNvPr>
          <p:cNvPicPr>
            <a:picLocks noChangeAspect="1"/>
          </p:cNvPicPr>
          <p:nvPr/>
        </p:nvPicPr>
        <p:blipFill rotWithShape="1">
          <a:blip r:embed="rId3"/>
          <a:srcRect l="34583" t="23933" r="26567" b="58314"/>
          <a:stretch/>
        </p:blipFill>
        <p:spPr>
          <a:xfrm>
            <a:off x="2838002" y="4229910"/>
            <a:ext cx="6715155" cy="1726034"/>
          </a:xfrm>
          <a:prstGeom prst="rect">
            <a:avLst/>
          </a:prstGeom>
        </p:spPr>
      </p:pic>
      <p:sp>
        <p:nvSpPr>
          <p:cNvPr id="6" name="Slide Number Placeholder 5">
            <a:extLst>
              <a:ext uri="{FF2B5EF4-FFF2-40B4-BE49-F238E27FC236}">
                <a16:creationId xmlns:a16="http://schemas.microsoft.com/office/drawing/2014/main" id="{37D72D1C-9A99-6245-9B2F-D57469FE26DD}"/>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17</a:t>
            </a:fld>
            <a:endParaRPr lang="en-US" dirty="0">
              <a:solidFill>
                <a:prstClr val="black">
                  <a:tint val="75000"/>
                </a:prstClr>
              </a:solidFill>
            </a:endParaRPr>
          </a:p>
        </p:txBody>
      </p:sp>
      <p:sp>
        <p:nvSpPr>
          <p:cNvPr id="5" name="Rectangle 4">
            <a:extLst>
              <a:ext uri="{FF2B5EF4-FFF2-40B4-BE49-F238E27FC236}">
                <a16:creationId xmlns:a16="http://schemas.microsoft.com/office/drawing/2014/main" id="{1592C3A9-8899-AD47-9540-03D0419B1521}"/>
              </a:ext>
            </a:extLst>
          </p:cNvPr>
          <p:cNvSpPr/>
          <p:nvPr/>
        </p:nvSpPr>
        <p:spPr>
          <a:xfrm>
            <a:off x="1904563" y="6048347"/>
            <a:ext cx="8149213" cy="584775"/>
          </a:xfrm>
          <a:prstGeom prst="rect">
            <a:avLst/>
          </a:prstGeom>
        </p:spPr>
        <p:txBody>
          <a:bodyPr wrap="square">
            <a:spAutoFit/>
          </a:bodyPr>
          <a:lstStyle/>
          <a:p>
            <a:pPr marL="171450" indent="-171450" defTabSz="457200">
              <a:buFont typeface="Arial" panose="020B0604020202020204" pitchFamily="34" charset="0"/>
              <a:buChar char="•"/>
            </a:pPr>
            <a:r>
              <a:rPr lang="en-US" sz="1600" dirty="0">
                <a:solidFill>
                  <a:srgbClr val="FF0000"/>
                </a:solidFill>
                <a:latin typeface="Arial" panose="020B0604020202020204" pitchFamily="34" charset="0"/>
                <a:cs typeface="Arial" panose="020B0604020202020204" pitchFamily="34" charset="0"/>
              </a:rPr>
              <a:t>The filtering or escaping approach doesn’t address the fundamental cause of the problem; Data and code are still mixed together</a:t>
            </a:r>
          </a:p>
        </p:txBody>
      </p:sp>
    </p:spTree>
    <p:extLst>
      <p:ext uri="{BB962C8B-B14F-4D97-AF65-F5344CB8AC3E}">
        <p14:creationId xmlns:p14="http://schemas.microsoft.com/office/powerpoint/2010/main" val="317467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7934" y="155981"/>
            <a:ext cx="8211416" cy="994172"/>
          </a:xfrm>
        </p:spPr>
        <p:txBody>
          <a:bodyPr>
            <a:normAutofit/>
          </a:bodyPr>
          <a:lstStyle/>
          <a:p>
            <a:r>
              <a:rPr lang="en-US" sz="3000" dirty="0"/>
              <a:t>Countermeasures: Prepared Statement</a:t>
            </a:r>
          </a:p>
        </p:txBody>
      </p:sp>
      <p:sp>
        <p:nvSpPr>
          <p:cNvPr id="7" name="Content Placeholder 2">
            <a:extLst>
              <a:ext uri="{FF2B5EF4-FFF2-40B4-BE49-F238E27FC236}">
                <a16:creationId xmlns:a16="http://schemas.microsoft.com/office/drawing/2014/main" id="{0D5CCFDC-ADF7-48BC-BD6D-9EE5B463C17D}"/>
              </a:ext>
            </a:extLst>
          </p:cNvPr>
          <p:cNvSpPr txBox="1">
            <a:spLocks/>
          </p:cNvSpPr>
          <p:nvPr/>
        </p:nvSpPr>
        <p:spPr>
          <a:xfrm>
            <a:off x="2014194" y="1319754"/>
            <a:ext cx="8116478" cy="506219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solidFill>
                  <a:prstClr val="black"/>
                </a:solidFill>
                <a:latin typeface="Arial" panose="020B0604020202020204" pitchFamily="34" charset="0"/>
                <a:cs typeface="Arial" panose="020B0604020202020204" pitchFamily="34" charset="0"/>
              </a:rPr>
              <a:t>Fundament cause </a:t>
            </a:r>
            <a:r>
              <a:rPr lang="en-US" sz="1800" dirty="0">
                <a:solidFill>
                  <a:prstClr val="black"/>
                </a:solidFill>
                <a:latin typeface="Arial" panose="020B0604020202020204" pitchFamily="34" charset="0"/>
                <a:cs typeface="Arial" panose="020B0604020202020204" pitchFamily="34" charset="0"/>
              </a:rPr>
              <a:t>of SQL injection: mixing data and code</a:t>
            </a:r>
          </a:p>
          <a:p>
            <a:r>
              <a:rPr lang="en-US" sz="1800" b="1" dirty="0">
                <a:solidFill>
                  <a:prstClr val="black"/>
                </a:solidFill>
                <a:latin typeface="Arial" panose="020B0604020202020204" pitchFamily="34" charset="0"/>
                <a:cs typeface="Arial" panose="020B0604020202020204" pitchFamily="34" charset="0"/>
              </a:rPr>
              <a:t>Fundament solution</a:t>
            </a:r>
            <a:r>
              <a:rPr lang="en-US" sz="1800" dirty="0">
                <a:solidFill>
                  <a:prstClr val="black"/>
                </a:solidFill>
                <a:latin typeface="Arial" panose="020B0604020202020204" pitchFamily="34" charset="0"/>
                <a:cs typeface="Arial" panose="020B0604020202020204" pitchFamily="34" charset="0"/>
              </a:rPr>
              <a:t>: separate data and code</a:t>
            </a:r>
          </a:p>
          <a:p>
            <a:r>
              <a:rPr lang="en-US" sz="1800" b="1" dirty="0">
                <a:solidFill>
                  <a:prstClr val="black"/>
                </a:solidFill>
                <a:latin typeface="Arial" panose="020B0604020202020204" pitchFamily="34" charset="0"/>
                <a:cs typeface="Arial" panose="020B0604020202020204" pitchFamily="34" charset="0"/>
              </a:rPr>
              <a:t>Main Idea: </a:t>
            </a:r>
            <a:r>
              <a:rPr lang="en-US" sz="1800" dirty="0">
                <a:solidFill>
                  <a:prstClr val="black"/>
                </a:solidFill>
                <a:latin typeface="Arial" panose="020B0604020202020204" pitchFamily="34" charset="0"/>
                <a:cs typeface="Arial" panose="020B0604020202020204" pitchFamily="34" charset="0"/>
              </a:rPr>
              <a:t>Sending code and data in separate channels to the database server; This way the database server knows not to retrieve any code from the data channel</a:t>
            </a:r>
          </a:p>
          <a:p>
            <a:r>
              <a:rPr lang="en-US" sz="1800" b="1" dirty="0">
                <a:solidFill>
                  <a:prstClr val="black"/>
                </a:solidFill>
                <a:latin typeface="Arial" panose="020B0604020202020204" pitchFamily="34" charset="0"/>
                <a:cs typeface="Arial" panose="020B0604020202020204" pitchFamily="34" charset="0"/>
              </a:rPr>
              <a:t>How: </a:t>
            </a:r>
            <a:r>
              <a:rPr lang="en-US" sz="1800" dirty="0">
                <a:solidFill>
                  <a:prstClr val="black"/>
                </a:solidFill>
                <a:latin typeface="Arial" panose="020B0604020202020204" pitchFamily="34" charset="0"/>
                <a:cs typeface="Arial" panose="020B0604020202020204" pitchFamily="34" charset="0"/>
              </a:rPr>
              <a:t>using </a:t>
            </a:r>
            <a:r>
              <a:rPr lang="en-US" sz="1800" b="1" dirty="0">
                <a:solidFill>
                  <a:srgbClr val="FF0000"/>
                </a:solidFill>
                <a:latin typeface="Arial" panose="020B0604020202020204" pitchFamily="34" charset="0"/>
                <a:cs typeface="Arial" panose="020B0604020202020204" pitchFamily="34" charset="0"/>
              </a:rPr>
              <a:t>prepared statement</a:t>
            </a:r>
          </a:p>
          <a:p>
            <a:r>
              <a:rPr lang="en-US" sz="1800" b="1" dirty="0">
                <a:solidFill>
                  <a:prstClr val="black"/>
                </a:solidFill>
                <a:latin typeface="Arial" panose="020B0604020202020204" pitchFamily="34" charset="0"/>
                <a:cs typeface="Arial" panose="020B0604020202020204" pitchFamily="34" charset="0"/>
              </a:rPr>
              <a:t>Prepared Statement: </a:t>
            </a:r>
          </a:p>
          <a:p>
            <a:pPr lvl="1"/>
            <a:r>
              <a:rPr lang="en-US" sz="1800" dirty="0">
                <a:solidFill>
                  <a:prstClr val="black"/>
                </a:solidFill>
                <a:latin typeface="Arial" panose="020B0604020202020204" pitchFamily="34" charset="0"/>
                <a:cs typeface="Arial" panose="020B0604020202020204" pitchFamily="34" charset="0"/>
              </a:rPr>
              <a:t>It is an optimized feature that provides improved performance if the same or similar SQL statement needs to be executed repeatedly</a:t>
            </a:r>
          </a:p>
          <a:p>
            <a:pPr lvl="1"/>
            <a:r>
              <a:rPr lang="en-US" sz="1800" dirty="0">
                <a:solidFill>
                  <a:prstClr val="black"/>
                </a:solidFill>
                <a:latin typeface="Arial" panose="020B0604020202020204" pitchFamily="34" charset="0"/>
                <a:cs typeface="Arial" panose="020B0604020202020204" pitchFamily="34" charset="0"/>
              </a:rPr>
              <a:t>Using prepared statements, we send an SQL statement template to the database, with certain values called parameters left unspecified</a:t>
            </a:r>
          </a:p>
          <a:p>
            <a:pPr lvl="1"/>
            <a:r>
              <a:rPr lang="en-US" sz="1800" dirty="0">
                <a:solidFill>
                  <a:prstClr val="black"/>
                </a:solidFill>
                <a:latin typeface="Arial" panose="020B0604020202020204" pitchFamily="34" charset="0"/>
                <a:cs typeface="Arial" panose="020B0604020202020204" pitchFamily="34" charset="0"/>
              </a:rPr>
              <a:t>The database parses, compiles and performs query optimization on the SQL statement template and stores the result without executing it; We later bind data to the prepared statement</a:t>
            </a:r>
          </a:p>
          <a:p>
            <a:pPr marL="0" indent="0">
              <a:buNone/>
            </a:pPr>
            <a:endParaRPr lang="en-US" sz="1500" dirty="0">
              <a:solidFill>
                <a:prstClr val="black"/>
              </a:solidFill>
              <a:latin typeface="Calibri"/>
            </a:endParaRPr>
          </a:p>
        </p:txBody>
      </p:sp>
      <p:sp>
        <p:nvSpPr>
          <p:cNvPr id="4" name="Slide Number Placeholder 5">
            <a:extLst>
              <a:ext uri="{FF2B5EF4-FFF2-40B4-BE49-F238E27FC236}">
                <a16:creationId xmlns:a16="http://schemas.microsoft.com/office/drawing/2014/main" id="{9A3155C3-9C43-DE44-BE8B-6EF8B615B7CB}"/>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18</a:t>
            </a:fld>
            <a:endParaRPr lang="en-US" dirty="0">
              <a:solidFill>
                <a:prstClr val="black">
                  <a:tint val="75000"/>
                </a:prstClr>
              </a:solidFill>
            </a:endParaRPr>
          </a:p>
        </p:txBody>
      </p:sp>
    </p:spTree>
    <p:extLst>
      <p:ext uri="{BB962C8B-B14F-4D97-AF65-F5344CB8AC3E}">
        <p14:creationId xmlns:p14="http://schemas.microsoft.com/office/powerpoint/2010/main" val="31845660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5775" y="155981"/>
            <a:ext cx="8211416" cy="994172"/>
          </a:xfrm>
        </p:spPr>
        <p:txBody>
          <a:bodyPr>
            <a:normAutofit/>
          </a:bodyPr>
          <a:lstStyle/>
          <a:p>
            <a:r>
              <a:rPr lang="en-US" sz="3000" dirty="0"/>
              <a:t>Countermeasures: Prepared Statement</a:t>
            </a:r>
          </a:p>
        </p:txBody>
      </p:sp>
      <p:sp>
        <p:nvSpPr>
          <p:cNvPr id="7" name="Content Placeholder 2">
            <a:extLst>
              <a:ext uri="{FF2B5EF4-FFF2-40B4-BE49-F238E27FC236}">
                <a16:creationId xmlns:a16="http://schemas.microsoft.com/office/drawing/2014/main" id="{0D5CCFDC-ADF7-48BC-BD6D-9EE5B463C17D}"/>
              </a:ext>
            </a:extLst>
          </p:cNvPr>
          <p:cNvSpPr txBox="1">
            <a:spLocks/>
          </p:cNvSpPr>
          <p:nvPr/>
        </p:nvSpPr>
        <p:spPr>
          <a:xfrm>
            <a:off x="7295163" y="1874999"/>
            <a:ext cx="3316713" cy="496030"/>
          </a:xfrm>
          <a:prstGeom prst="rect">
            <a:avLst/>
          </a:prstGeom>
        </p:spPr>
        <p:txBody>
          <a:bodyPr vert="horz" lIns="68580" tIns="34290" rIns="68580" bIns="3429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Blip>
                <a:blip r:embed="rId3"/>
              </a:buBlip>
            </a:pPr>
            <a:r>
              <a:rPr lang="en-US" sz="1800" dirty="0">
                <a:solidFill>
                  <a:prstClr val="black"/>
                </a:solidFill>
                <a:latin typeface="Arial" panose="020B0604020202020204" pitchFamily="34" charset="0"/>
                <a:cs typeface="Arial" panose="020B0604020202020204" pitchFamily="34" charset="0"/>
              </a:rPr>
              <a:t>The vulnerable version: code and data are mixed together</a:t>
            </a:r>
          </a:p>
          <a:p>
            <a:endParaRPr lang="en-US" sz="1800" dirty="0">
              <a:solidFill>
                <a:prstClr val="black"/>
              </a:solidFill>
              <a:latin typeface="Arial" panose="020B0604020202020204" pitchFamily="34" charset="0"/>
              <a:cs typeface="Arial" panose="020B0604020202020204" pitchFamily="34" charset="0"/>
            </a:endParaRPr>
          </a:p>
          <a:p>
            <a:endParaRPr lang="en-US" sz="1800" dirty="0">
              <a:solidFill>
                <a:prstClr val="black"/>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F274F112-00B7-4EA6-ACF7-E8860AFC211A}"/>
              </a:ext>
            </a:extLst>
          </p:cNvPr>
          <p:cNvPicPr>
            <a:picLocks noChangeAspect="1"/>
          </p:cNvPicPr>
          <p:nvPr/>
        </p:nvPicPr>
        <p:blipFill rotWithShape="1">
          <a:blip r:embed="rId4"/>
          <a:srcRect l="35104" t="45000" r="25938" b="44074"/>
          <a:stretch/>
        </p:blipFill>
        <p:spPr>
          <a:xfrm>
            <a:off x="1859417" y="1881510"/>
            <a:ext cx="5435747" cy="857511"/>
          </a:xfrm>
          <a:prstGeom prst="rect">
            <a:avLst/>
          </a:prstGeom>
        </p:spPr>
      </p:pic>
      <p:pic>
        <p:nvPicPr>
          <p:cNvPr id="4" name="Picture 3">
            <a:extLst>
              <a:ext uri="{FF2B5EF4-FFF2-40B4-BE49-F238E27FC236}">
                <a16:creationId xmlns:a16="http://schemas.microsoft.com/office/drawing/2014/main" id="{9F0665F1-F828-43EA-B9A2-D3D01F5C3852}"/>
              </a:ext>
            </a:extLst>
          </p:cNvPr>
          <p:cNvPicPr>
            <a:picLocks noChangeAspect="1"/>
          </p:cNvPicPr>
          <p:nvPr/>
        </p:nvPicPr>
        <p:blipFill rotWithShape="1">
          <a:blip r:embed="rId4"/>
          <a:srcRect l="34687" t="58832" r="25958" b="12434"/>
          <a:stretch/>
        </p:blipFill>
        <p:spPr>
          <a:xfrm>
            <a:off x="1835776" y="3503215"/>
            <a:ext cx="5437673" cy="2233144"/>
          </a:xfrm>
          <a:prstGeom prst="rect">
            <a:avLst/>
          </a:prstGeom>
        </p:spPr>
      </p:pic>
      <p:sp>
        <p:nvSpPr>
          <p:cNvPr id="5" name="Rectangle 4"/>
          <p:cNvSpPr/>
          <p:nvPr/>
        </p:nvSpPr>
        <p:spPr>
          <a:xfrm>
            <a:off x="1827935" y="2996431"/>
            <a:ext cx="5993949" cy="369332"/>
          </a:xfrm>
          <a:prstGeom prst="rect">
            <a:avLst/>
          </a:prstGeom>
        </p:spPr>
        <p:txBody>
          <a:bodyPr wrap="none">
            <a:spAutoFit/>
          </a:bodyPr>
          <a:lstStyle/>
          <a:p>
            <a:pPr defTabSz="457200"/>
            <a:r>
              <a:rPr lang="en-US" dirty="0">
                <a:solidFill>
                  <a:prstClr val="black"/>
                </a:solidFill>
                <a:latin typeface="Arial" panose="020B0604020202020204" pitchFamily="34" charset="0"/>
                <a:cs typeface="Arial" panose="020B0604020202020204" pitchFamily="34" charset="0"/>
              </a:rPr>
              <a:t>Using prepared statements, we separate code and data </a:t>
            </a:r>
            <a:endParaRPr lang="en-US" sz="1500" dirty="0">
              <a:solidFill>
                <a:prstClr val="black"/>
              </a:solidFill>
              <a:latin typeface="Arial" panose="020B0604020202020204" pitchFamily="34" charset="0"/>
              <a:cs typeface="Arial" panose="020B0604020202020204" pitchFamily="34" charset="0"/>
            </a:endParaRPr>
          </a:p>
        </p:txBody>
      </p:sp>
      <p:sp>
        <p:nvSpPr>
          <p:cNvPr id="6" name="TextBox 5"/>
          <p:cNvSpPr txBox="1"/>
          <p:nvPr/>
        </p:nvSpPr>
        <p:spPr>
          <a:xfrm>
            <a:off x="7375896" y="3929480"/>
            <a:ext cx="1287532" cy="369332"/>
          </a:xfrm>
          <a:prstGeom prst="rect">
            <a:avLst/>
          </a:prstGeom>
          <a:noFill/>
        </p:spPr>
        <p:txBody>
          <a:bodyPr wrap="none" rtlCol="0">
            <a:spAutoFit/>
          </a:bodyPr>
          <a:lstStyle/>
          <a:p>
            <a:pPr defTabSz="457200"/>
            <a:r>
              <a:rPr lang="en-US" dirty="0">
                <a:solidFill>
                  <a:prstClr val="black"/>
                </a:solidFill>
                <a:latin typeface="Arial" panose="020B0604020202020204" pitchFamily="34" charset="0"/>
                <a:cs typeface="Arial" panose="020B0604020202020204" pitchFamily="34" charset="0"/>
              </a:rPr>
              <a:t>Send code</a:t>
            </a:r>
          </a:p>
        </p:txBody>
      </p:sp>
      <p:sp>
        <p:nvSpPr>
          <p:cNvPr id="8" name="TextBox 7"/>
          <p:cNvSpPr txBox="1"/>
          <p:nvPr/>
        </p:nvSpPr>
        <p:spPr>
          <a:xfrm>
            <a:off x="7375896" y="4319704"/>
            <a:ext cx="1236236" cy="369332"/>
          </a:xfrm>
          <a:prstGeom prst="rect">
            <a:avLst/>
          </a:prstGeom>
          <a:noFill/>
        </p:spPr>
        <p:txBody>
          <a:bodyPr wrap="none" rtlCol="0">
            <a:spAutoFit/>
          </a:bodyPr>
          <a:lstStyle/>
          <a:p>
            <a:pPr defTabSz="457200"/>
            <a:r>
              <a:rPr lang="en-US" dirty="0">
                <a:solidFill>
                  <a:prstClr val="black"/>
                </a:solidFill>
                <a:latin typeface="Arial" panose="020B0604020202020204" pitchFamily="34" charset="0"/>
                <a:cs typeface="Arial" panose="020B0604020202020204" pitchFamily="34" charset="0"/>
              </a:rPr>
              <a:t>Send data</a:t>
            </a:r>
          </a:p>
        </p:txBody>
      </p:sp>
      <p:cxnSp>
        <p:nvCxnSpPr>
          <p:cNvPr id="10" name="Straight Arrow Connector 9"/>
          <p:cNvCxnSpPr>
            <a:stCxn id="6" idx="1"/>
          </p:cNvCxnSpPr>
          <p:nvPr/>
        </p:nvCxnSpPr>
        <p:spPr>
          <a:xfrm flipH="1">
            <a:off x="6266056" y="4114147"/>
            <a:ext cx="1109840" cy="23550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8" idx="1"/>
          </p:cNvCxnSpPr>
          <p:nvPr/>
        </p:nvCxnSpPr>
        <p:spPr>
          <a:xfrm flipH="1">
            <a:off x="6266056" y="4504370"/>
            <a:ext cx="1109840" cy="769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7407300" y="4709927"/>
            <a:ext cx="1774845" cy="369332"/>
          </a:xfrm>
          <a:prstGeom prst="rect">
            <a:avLst/>
          </a:prstGeom>
          <a:noFill/>
        </p:spPr>
        <p:txBody>
          <a:bodyPr wrap="none" rtlCol="0">
            <a:spAutoFit/>
          </a:bodyPr>
          <a:lstStyle/>
          <a:p>
            <a:pPr defTabSz="457200"/>
            <a:r>
              <a:rPr lang="en-US" dirty="0">
                <a:solidFill>
                  <a:prstClr val="black"/>
                </a:solidFill>
                <a:latin typeface="Arial" panose="020B0604020202020204" pitchFamily="34" charset="0"/>
                <a:cs typeface="Arial" panose="020B0604020202020204" pitchFamily="34" charset="0"/>
              </a:rPr>
              <a:t>Start execution</a:t>
            </a:r>
          </a:p>
        </p:txBody>
      </p:sp>
      <p:cxnSp>
        <p:nvCxnSpPr>
          <p:cNvPr id="17" name="Straight Arrow Connector 16"/>
          <p:cNvCxnSpPr>
            <a:stCxn id="15" idx="1"/>
          </p:cNvCxnSpPr>
          <p:nvPr/>
        </p:nvCxnSpPr>
        <p:spPr>
          <a:xfrm flipH="1" flipV="1">
            <a:off x="6266057" y="4642019"/>
            <a:ext cx="1141242" cy="25257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3" name="Slide Number Placeholder 5">
            <a:extLst>
              <a:ext uri="{FF2B5EF4-FFF2-40B4-BE49-F238E27FC236}">
                <a16:creationId xmlns:a16="http://schemas.microsoft.com/office/drawing/2014/main" id="{E9220747-4D41-D541-A6A5-E8E615EAD141}"/>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19</a:t>
            </a:fld>
            <a:endParaRPr lang="en-US" dirty="0">
              <a:solidFill>
                <a:prstClr val="black">
                  <a:tint val="75000"/>
                </a:prstClr>
              </a:solidFill>
            </a:endParaRPr>
          </a:p>
        </p:txBody>
      </p:sp>
    </p:spTree>
    <p:extLst>
      <p:ext uri="{BB962C8B-B14F-4D97-AF65-F5344CB8AC3E}">
        <p14:creationId xmlns:p14="http://schemas.microsoft.com/office/powerpoint/2010/main" val="1671043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47155FF-C31E-4AC6-BFFA-E46AF52F5684}"/>
              </a:ext>
            </a:extLst>
          </p:cNvPr>
          <p:cNvSpPr>
            <a:spLocks noGrp="1"/>
          </p:cNvSpPr>
          <p:nvPr>
            <p:ph type="sldNum" sz="quarter" idx="12"/>
          </p:nvPr>
        </p:nvSpPr>
        <p:spPr>
          <a:prstGeom prst="rect">
            <a:avLst/>
          </a:prstGeom>
        </p:spPr>
        <p:txBody>
          <a:bodyPr/>
          <a:lstStyle/>
          <a:p>
            <a:fld id="{19A1A663-AB5A-1C46-BB3F-DC91B87E1671}" type="slidenum">
              <a:rPr lang="en-US" smtClean="0"/>
              <a:pPr/>
              <a:t>2</a:t>
            </a:fld>
            <a:endParaRPr lang="en-US" dirty="0"/>
          </a:p>
        </p:txBody>
      </p:sp>
      <p:sp>
        <p:nvSpPr>
          <p:cNvPr id="7" name="Text Placeholder 6">
            <a:extLst>
              <a:ext uri="{FF2B5EF4-FFF2-40B4-BE49-F238E27FC236}">
                <a16:creationId xmlns:a16="http://schemas.microsoft.com/office/drawing/2014/main" id="{71758D06-223B-4ABB-B038-E5907DC0A6EF}"/>
              </a:ext>
            </a:extLst>
          </p:cNvPr>
          <p:cNvSpPr>
            <a:spLocks noGrp="1"/>
          </p:cNvSpPr>
          <p:nvPr>
            <p:ph type="body" sz="quarter" idx="10"/>
          </p:nvPr>
        </p:nvSpPr>
        <p:spPr/>
        <p:txBody>
          <a:bodyPr/>
          <a:lstStyle/>
          <a:p>
            <a:r>
              <a:rPr lang="en-US" dirty="0"/>
              <a:t>Module 2</a:t>
            </a:r>
          </a:p>
        </p:txBody>
      </p:sp>
      <p:sp>
        <p:nvSpPr>
          <p:cNvPr id="5" name="Rectangle 4">
            <a:extLst>
              <a:ext uri="{FF2B5EF4-FFF2-40B4-BE49-F238E27FC236}">
                <a16:creationId xmlns:a16="http://schemas.microsoft.com/office/drawing/2014/main" id="{9DA21398-CE95-4290-A860-E1477BCE3728}"/>
              </a:ext>
            </a:extLst>
          </p:cNvPr>
          <p:cNvSpPr/>
          <p:nvPr/>
        </p:nvSpPr>
        <p:spPr>
          <a:xfrm>
            <a:off x="6394581" y="835662"/>
            <a:ext cx="5081970" cy="5016758"/>
          </a:xfrm>
          <a:prstGeom prst="rect">
            <a:avLst/>
          </a:prstGeom>
        </p:spPr>
        <p:txBody>
          <a:bodyPr wrap="square">
            <a:spAutoFit/>
          </a:bodyPr>
          <a:lstStyle/>
          <a:p>
            <a:pPr marL="457200" indent="-457200">
              <a:buFont typeface="Arial" panose="020B0604020202020204" pitchFamily="34" charset="0"/>
              <a:buChar char="•"/>
            </a:pPr>
            <a:r>
              <a:rPr lang="en-US" sz="3200" dirty="0"/>
              <a:t>TCP fundamental</a:t>
            </a:r>
          </a:p>
          <a:p>
            <a:pPr marL="457200" indent="-457200">
              <a:buFont typeface="Arial" panose="020B0604020202020204" pitchFamily="34" charset="0"/>
              <a:buChar char="•"/>
            </a:pPr>
            <a:r>
              <a:rPr lang="en-US" sz="3200" dirty="0"/>
              <a:t>Attacks on the TCP protocol</a:t>
            </a:r>
          </a:p>
          <a:p>
            <a:pPr marL="457200" indent="-457200">
              <a:buFont typeface="Arial" panose="020B0604020202020204" pitchFamily="34" charset="0"/>
              <a:buChar char="•"/>
            </a:pPr>
            <a:r>
              <a:rPr lang="en-US" sz="3200" dirty="0"/>
              <a:t>Denial-of-Service attack</a:t>
            </a:r>
          </a:p>
          <a:p>
            <a:pPr marL="457200" indent="-457200">
              <a:buFont typeface="Arial" panose="020B0604020202020204" pitchFamily="34" charset="0"/>
              <a:buChar char="•"/>
            </a:pPr>
            <a:r>
              <a:rPr lang="en-US" sz="3200" dirty="0">
                <a:solidFill>
                  <a:srgbClr val="FF0000"/>
                </a:solidFill>
              </a:rPr>
              <a:t>SQL injection attack</a:t>
            </a:r>
          </a:p>
          <a:p>
            <a:pPr marL="457200" indent="-457200">
              <a:buFont typeface="Arial" panose="020B0604020202020204" pitchFamily="34" charset="0"/>
              <a:buChar char="•"/>
            </a:pPr>
            <a:r>
              <a:rPr lang="en-US" sz="3200" dirty="0"/>
              <a:t>Cross-side scripting attack</a:t>
            </a:r>
          </a:p>
          <a:p>
            <a:pPr marL="457200" indent="-457200">
              <a:buFont typeface="Arial" panose="020B0604020202020204" pitchFamily="34" charset="0"/>
              <a:buChar char="•"/>
            </a:pPr>
            <a:r>
              <a:rPr lang="en-US" sz="3200" dirty="0"/>
              <a:t>Miscellaneous: Heartbleed bug and attack, Ransomware, </a:t>
            </a:r>
            <a:r>
              <a:rPr lang="en-US" sz="3200" dirty="0" err="1"/>
              <a:t>Cryptojacking</a:t>
            </a:r>
            <a:r>
              <a:rPr lang="en-US" sz="3200" dirty="0"/>
              <a:t> </a:t>
            </a:r>
          </a:p>
        </p:txBody>
      </p:sp>
    </p:spTree>
    <p:extLst>
      <p:ext uri="{BB962C8B-B14F-4D97-AF65-F5344CB8AC3E}">
        <p14:creationId xmlns:p14="http://schemas.microsoft.com/office/powerpoint/2010/main" val="35073441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7933" y="155981"/>
            <a:ext cx="8211416" cy="994172"/>
          </a:xfrm>
        </p:spPr>
        <p:txBody>
          <a:bodyPr>
            <a:normAutofit/>
          </a:bodyPr>
          <a:lstStyle/>
          <a:p>
            <a:r>
              <a:rPr lang="en-US" sz="3000" dirty="0"/>
              <a:t>Why Are Prepared Statements Secure?</a:t>
            </a:r>
          </a:p>
        </p:txBody>
      </p:sp>
      <p:sp>
        <p:nvSpPr>
          <p:cNvPr id="7" name="Content Placeholder 2">
            <a:extLst>
              <a:ext uri="{FF2B5EF4-FFF2-40B4-BE49-F238E27FC236}">
                <a16:creationId xmlns:a16="http://schemas.microsoft.com/office/drawing/2014/main" id="{0D5CCFDC-ADF7-48BC-BD6D-9EE5B463C17D}"/>
              </a:ext>
            </a:extLst>
          </p:cNvPr>
          <p:cNvSpPr txBox="1">
            <a:spLocks/>
          </p:cNvSpPr>
          <p:nvPr/>
        </p:nvSpPr>
        <p:spPr>
          <a:xfrm>
            <a:off x="1990292" y="1848459"/>
            <a:ext cx="8211416" cy="4017459"/>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dirty="0">
                <a:solidFill>
                  <a:prstClr val="black"/>
                </a:solidFill>
                <a:latin typeface="Arial" panose="020B0604020202020204" pitchFamily="34" charset="0"/>
                <a:cs typeface="Arial" panose="020B0604020202020204" pitchFamily="34" charset="0"/>
              </a:rPr>
              <a:t>Trusted code is sent via a code channel</a:t>
            </a:r>
          </a:p>
          <a:p>
            <a:r>
              <a:rPr lang="en-US" sz="2100" dirty="0">
                <a:solidFill>
                  <a:prstClr val="black"/>
                </a:solidFill>
                <a:latin typeface="Arial" panose="020B0604020202020204" pitchFamily="34" charset="0"/>
                <a:cs typeface="Arial" panose="020B0604020202020204" pitchFamily="34" charset="0"/>
              </a:rPr>
              <a:t>Untrusted user-provided data is sent via data channel</a:t>
            </a:r>
          </a:p>
          <a:p>
            <a:r>
              <a:rPr lang="en-US" sz="2100" dirty="0">
                <a:solidFill>
                  <a:prstClr val="black"/>
                </a:solidFill>
                <a:latin typeface="Arial" panose="020B0604020202020204" pitchFamily="34" charset="0"/>
                <a:cs typeface="Arial" panose="020B0604020202020204" pitchFamily="34" charset="0"/>
              </a:rPr>
              <a:t>Database clearly knows the boundary between code and data</a:t>
            </a:r>
          </a:p>
          <a:p>
            <a:r>
              <a:rPr lang="en-US" sz="2100" dirty="0">
                <a:solidFill>
                  <a:prstClr val="black"/>
                </a:solidFill>
                <a:latin typeface="Arial" panose="020B0604020202020204" pitchFamily="34" charset="0"/>
                <a:cs typeface="Arial" panose="020B0604020202020204" pitchFamily="34" charset="0"/>
              </a:rPr>
              <a:t>Data received from the data channel is not parsed</a:t>
            </a:r>
          </a:p>
          <a:p>
            <a:r>
              <a:rPr lang="en-US" sz="2100" dirty="0">
                <a:solidFill>
                  <a:prstClr val="black"/>
                </a:solidFill>
                <a:latin typeface="Arial" panose="020B0604020202020204" pitchFamily="34" charset="0"/>
                <a:cs typeface="Arial" panose="020B0604020202020204" pitchFamily="34" charset="0"/>
              </a:rPr>
              <a:t>Attacker can hide code in data, but the code will never be treated as code, so it will never be attacked</a:t>
            </a:r>
          </a:p>
          <a:p>
            <a:pPr marL="0" indent="0">
              <a:buNone/>
            </a:pPr>
            <a:endParaRPr lang="en-US" sz="1350" dirty="0">
              <a:solidFill>
                <a:prstClr val="black"/>
              </a:solidFill>
              <a:latin typeface="Calibri"/>
            </a:endParaRPr>
          </a:p>
        </p:txBody>
      </p:sp>
      <p:sp>
        <p:nvSpPr>
          <p:cNvPr id="4" name="Slide Number Placeholder 5">
            <a:extLst>
              <a:ext uri="{FF2B5EF4-FFF2-40B4-BE49-F238E27FC236}">
                <a16:creationId xmlns:a16="http://schemas.microsoft.com/office/drawing/2014/main" id="{142C3508-5D1B-CE40-810F-C29FC511CF1A}"/>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20</a:t>
            </a:fld>
            <a:endParaRPr lang="en-US" dirty="0">
              <a:solidFill>
                <a:prstClr val="black">
                  <a:tint val="75000"/>
                </a:prstClr>
              </a:solidFill>
            </a:endParaRPr>
          </a:p>
        </p:txBody>
      </p:sp>
    </p:spTree>
    <p:extLst>
      <p:ext uri="{BB962C8B-B14F-4D97-AF65-F5344CB8AC3E}">
        <p14:creationId xmlns:p14="http://schemas.microsoft.com/office/powerpoint/2010/main" val="42199895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2606" y="228600"/>
            <a:ext cx="8229600" cy="1143000"/>
          </a:xfrm>
        </p:spPr>
        <p:txBody>
          <a:bodyPr>
            <a:normAutofit/>
          </a:bodyPr>
          <a:lstStyle/>
          <a:p>
            <a:r>
              <a:rPr lang="en-US" sz="3200" dirty="0"/>
              <a:t>Interacting with Database in Web Application</a:t>
            </a:r>
          </a:p>
        </p:txBody>
      </p:sp>
      <p:sp>
        <p:nvSpPr>
          <p:cNvPr id="13" name="Content Placeholder 2"/>
          <p:cNvSpPr>
            <a:spLocks noGrp="1"/>
          </p:cNvSpPr>
          <p:nvPr>
            <p:ph idx="1"/>
          </p:nvPr>
        </p:nvSpPr>
        <p:spPr>
          <a:xfrm>
            <a:off x="1981200" y="1371601"/>
            <a:ext cx="8382000" cy="5192623"/>
          </a:xfrm>
        </p:spPr>
        <p:txBody>
          <a:bodyPr>
            <a:normAutofit fontScale="92500" lnSpcReduction="20000"/>
          </a:bodyPr>
          <a:lstStyle/>
          <a:p>
            <a:r>
              <a:rPr lang="en-US" dirty="0">
                <a:solidFill>
                  <a:srgbClr val="000000"/>
                </a:solidFill>
              </a:rPr>
              <a:t>A typical web application consists of three major components:</a:t>
            </a:r>
          </a:p>
          <a:p>
            <a:pPr marL="0" indent="0">
              <a:buNone/>
            </a:pPr>
            <a:endParaRPr lang="en-US" dirty="0">
              <a:solidFill>
                <a:srgbClr val="000000"/>
              </a:solidFill>
            </a:endParaRPr>
          </a:p>
          <a:p>
            <a:pPr marL="0" indent="0">
              <a:buNone/>
            </a:pPr>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dirty="0">
              <a:solidFill>
                <a:srgbClr val="000000"/>
              </a:solidFill>
            </a:endParaRPr>
          </a:p>
          <a:p>
            <a:r>
              <a:rPr lang="en-US" dirty="0">
                <a:solidFill>
                  <a:srgbClr val="000000"/>
                </a:solidFill>
              </a:rPr>
              <a:t>SQL (Structured Query Language) Injection attacks can cause damage to the database</a:t>
            </a:r>
          </a:p>
          <a:p>
            <a:r>
              <a:rPr lang="en-US" dirty="0">
                <a:solidFill>
                  <a:srgbClr val="000000"/>
                </a:solidFill>
              </a:rPr>
              <a:t>As we notice in the figure, the users do not directly interact with the database but through a web server; If this channel is not implemented properly, malicious users can attack the database</a:t>
            </a:r>
          </a:p>
          <a:p>
            <a:endParaRPr lang="en-US" dirty="0">
              <a:solidFill>
                <a:srgbClr val="000000"/>
              </a:solidFill>
            </a:endParaRPr>
          </a:p>
        </p:txBody>
      </p:sp>
      <p:sp>
        <p:nvSpPr>
          <p:cNvPr id="5" name="Slide Number Placeholder 5">
            <a:extLst>
              <a:ext uri="{FF2B5EF4-FFF2-40B4-BE49-F238E27FC236}">
                <a16:creationId xmlns:a16="http://schemas.microsoft.com/office/drawing/2014/main" id="{F97CE35A-72C6-BD47-AE9E-02414E630966}"/>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3</a:t>
            </a:fld>
            <a:endParaRPr lang="en-US" dirty="0">
              <a:solidFill>
                <a:prstClr val="black">
                  <a:tint val="75000"/>
                </a:prstClr>
              </a:solidFill>
            </a:endParaRPr>
          </a:p>
        </p:txBody>
      </p:sp>
      <p:pic>
        <p:nvPicPr>
          <p:cNvPr id="6" name="Picture 5">
            <a:extLst>
              <a:ext uri="{FF2B5EF4-FFF2-40B4-BE49-F238E27FC236}">
                <a16:creationId xmlns:a16="http://schemas.microsoft.com/office/drawing/2014/main" id="{6D9AB87B-F68D-F147-87A3-24DBFED1CA0E}"/>
              </a:ext>
            </a:extLst>
          </p:cNvPr>
          <p:cNvPicPr>
            <a:picLocks noChangeAspect="1"/>
          </p:cNvPicPr>
          <p:nvPr/>
        </p:nvPicPr>
        <p:blipFill rotWithShape="1">
          <a:blip r:embed="rId3"/>
          <a:srcRect l="34864" t="45932" r="24742" b="33265"/>
          <a:stretch/>
        </p:blipFill>
        <p:spPr>
          <a:xfrm>
            <a:off x="2655216" y="1998482"/>
            <a:ext cx="7555584" cy="2432116"/>
          </a:xfrm>
          <a:prstGeom prst="rect">
            <a:avLst/>
          </a:prstGeom>
        </p:spPr>
      </p:pic>
    </p:spTree>
    <p:extLst>
      <p:ext uri="{BB962C8B-B14F-4D97-AF65-F5344CB8AC3E}">
        <p14:creationId xmlns:p14="http://schemas.microsoft.com/office/powerpoint/2010/main" val="1419336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7934" y="274442"/>
            <a:ext cx="8211416" cy="994172"/>
          </a:xfrm>
        </p:spPr>
        <p:txBody>
          <a:bodyPr/>
          <a:lstStyle/>
          <a:p>
            <a:r>
              <a:rPr lang="en-US" dirty="0"/>
              <a:t>Getting Data from User</a:t>
            </a:r>
          </a:p>
        </p:txBody>
      </p:sp>
      <p:sp>
        <p:nvSpPr>
          <p:cNvPr id="3" name="Content Placeholder 2"/>
          <p:cNvSpPr>
            <a:spLocks noGrp="1"/>
          </p:cNvSpPr>
          <p:nvPr>
            <p:ph idx="1"/>
          </p:nvPr>
        </p:nvSpPr>
        <p:spPr>
          <a:xfrm>
            <a:off x="1827934" y="1706335"/>
            <a:ext cx="8211416" cy="4176842"/>
          </a:xfrm>
        </p:spPr>
        <p:txBody>
          <a:bodyPr>
            <a:normAutofit/>
          </a:bodyPr>
          <a:lstStyle/>
          <a:p>
            <a:r>
              <a:rPr lang="en-US" sz="1800" dirty="0"/>
              <a:t>This example shows a form where users can type their data; Once the submit button is clicked, an HTTP request will be sent out with the data attached</a:t>
            </a:r>
          </a:p>
          <a:p>
            <a:endParaRPr lang="en-US" sz="1800" dirty="0"/>
          </a:p>
          <a:p>
            <a:endParaRPr lang="en-US" sz="1800" dirty="0"/>
          </a:p>
          <a:p>
            <a:endParaRPr lang="en-US" sz="1800" dirty="0"/>
          </a:p>
          <a:p>
            <a:r>
              <a:rPr lang="en-US" sz="1800" dirty="0"/>
              <a:t>The HTML source of the above form is given below: </a:t>
            </a:r>
          </a:p>
          <a:p>
            <a:pPr marL="0" indent="0">
              <a:buNone/>
            </a:pPr>
            <a:endParaRPr lang="en-US" sz="1800" dirty="0"/>
          </a:p>
          <a:p>
            <a:endParaRPr lang="en-US" sz="1800" dirty="0"/>
          </a:p>
          <a:p>
            <a:pPr marL="0" indent="0">
              <a:buNone/>
            </a:pPr>
            <a:endParaRPr lang="en-US" sz="1800" dirty="0"/>
          </a:p>
          <a:p>
            <a:endParaRPr lang="en-US" sz="1800" dirty="0"/>
          </a:p>
          <a:p>
            <a:r>
              <a:rPr lang="en-US" sz="1800" dirty="0"/>
              <a:t>Request generated is:</a:t>
            </a:r>
          </a:p>
          <a:p>
            <a:endParaRPr lang="en-US" sz="1800" dirty="0"/>
          </a:p>
          <a:p>
            <a:endParaRPr lang="en-US" sz="1800" dirty="0"/>
          </a:p>
          <a:p>
            <a:endParaRPr lang="en-US" sz="1800" dirty="0"/>
          </a:p>
          <a:p>
            <a:endParaRPr lang="en-US" sz="1800" dirty="0"/>
          </a:p>
          <a:p>
            <a:pPr marL="0" indent="0">
              <a:buNone/>
            </a:pPr>
            <a:endParaRPr lang="en-US" sz="1800" dirty="0"/>
          </a:p>
          <a:p>
            <a:pPr marL="0" indent="0">
              <a:buNone/>
            </a:pPr>
            <a:endParaRPr lang="en-US" sz="1800" dirty="0"/>
          </a:p>
          <a:p>
            <a:pPr marL="0" indent="0">
              <a:buNone/>
            </a:pPr>
            <a:endParaRPr lang="en-US" sz="1800" dirty="0"/>
          </a:p>
          <a:p>
            <a:pPr lvl="1"/>
            <a:endParaRPr lang="en-US" sz="1800" dirty="0"/>
          </a:p>
        </p:txBody>
      </p:sp>
      <p:pic>
        <p:nvPicPr>
          <p:cNvPr id="6" name="Picture 5">
            <a:extLst>
              <a:ext uri="{FF2B5EF4-FFF2-40B4-BE49-F238E27FC236}">
                <a16:creationId xmlns:a16="http://schemas.microsoft.com/office/drawing/2014/main" id="{637881C0-6001-4EC8-B5BB-F4533A323A03}"/>
              </a:ext>
            </a:extLst>
          </p:cNvPr>
          <p:cNvPicPr>
            <a:picLocks noChangeAspect="1"/>
          </p:cNvPicPr>
          <p:nvPr/>
        </p:nvPicPr>
        <p:blipFill rotWithShape="1">
          <a:blip r:embed="rId3"/>
          <a:srcRect l="34688" t="39630" r="37812" b="49999"/>
          <a:stretch/>
        </p:blipFill>
        <p:spPr>
          <a:xfrm>
            <a:off x="3914481" y="2505747"/>
            <a:ext cx="3390900" cy="719282"/>
          </a:xfrm>
          <a:prstGeom prst="rect">
            <a:avLst/>
          </a:prstGeom>
        </p:spPr>
      </p:pic>
      <p:pic>
        <p:nvPicPr>
          <p:cNvPr id="7" name="Picture 6">
            <a:extLst>
              <a:ext uri="{FF2B5EF4-FFF2-40B4-BE49-F238E27FC236}">
                <a16:creationId xmlns:a16="http://schemas.microsoft.com/office/drawing/2014/main" id="{287951D9-75AC-4ED5-9A10-94786BD57045}"/>
              </a:ext>
            </a:extLst>
          </p:cNvPr>
          <p:cNvPicPr>
            <a:picLocks noChangeAspect="1"/>
          </p:cNvPicPr>
          <p:nvPr/>
        </p:nvPicPr>
        <p:blipFill rotWithShape="1">
          <a:blip r:embed="rId4"/>
          <a:srcRect l="34687" t="52778" r="26250" b="37037"/>
          <a:stretch/>
        </p:blipFill>
        <p:spPr>
          <a:xfrm>
            <a:off x="2806157" y="3992648"/>
            <a:ext cx="7339527" cy="1076464"/>
          </a:xfrm>
          <a:prstGeom prst="rect">
            <a:avLst/>
          </a:prstGeom>
        </p:spPr>
      </p:pic>
      <p:pic>
        <p:nvPicPr>
          <p:cNvPr id="8" name="Picture 7">
            <a:extLst>
              <a:ext uri="{FF2B5EF4-FFF2-40B4-BE49-F238E27FC236}">
                <a16:creationId xmlns:a16="http://schemas.microsoft.com/office/drawing/2014/main" id="{683C9B72-5060-4E67-952E-9CC93C97356A}"/>
              </a:ext>
            </a:extLst>
          </p:cNvPr>
          <p:cNvPicPr>
            <a:picLocks noChangeAspect="1"/>
          </p:cNvPicPr>
          <p:nvPr/>
        </p:nvPicPr>
        <p:blipFill rotWithShape="1">
          <a:blip r:embed="rId4"/>
          <a:srcRect l="35521" t="66330" r="25833" b="32222"/>
          <a:stretch/>
        </p:blipFill>
        <p:spPr>
          <a:xfrm>
            <a:off x="2510418" y="5724459"/>
            <a:ext cx="7528932" cy="158719"/>
          </a:xfrm>
          <a:prstGeom prst="rect">
            <a:avLst/>
          </a:prstGeom>
        </p:spPr>
      </p:pic>
      <p:sp>
        <p:nvSpPr>
          <p:cNvPr id="9" name="Slide Number Placeholder 5">
            <a:extLst>
              <a:ext uri="{FF2B5EF4-FFF2-40B4-BE49-F238E27FC236}">
                <a16:creationId xmlns:a16="http://schemas.microsoft.com/office/drawing/2014/main" id="{1F5C8974-B3C5-4143-8E3C-5F0D817B7F97}"/>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4</a:t>
            </a:fld>
            <a:endParaRPr lang="en-US" dirty="0">
              <a:solidFill>
                <a:prstClr val="black">
                  <a:tint val="75000"/>
                </a:prstClr>
              </a:solidFill>
            </a:endParaRPr>
          </a:p>
        </p:txBody>
      </p:sp>
    </p:spTree>
    <p:extLst>
      <p:ext uri="{BB962C8B-B14F-4D97-AF65-F5344CB8AC3E}">
        <p14:creationId xmlns:p14="http://schemas.microsoft.com/office/powerpoint/2010/main" val="33700475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7934" y="234620"/>
            <a:ext cx="8211416" cy="994172"/>
          </a:xfrm>
        </p:spPr>
        <p:txBody>
          <a:bodyPr/>
          <a:lstStyle/>
          <a:p>
            <a:r>
              <a:rPr lang="en-US" dirty="0"/>
              <a:t>Getting Data from User</a:t>
            </a:r>
          </a:p>
        </p:txBody>
      </p:sp>
      <p:sp>
        <p:nvSpPr>
          <p:cNvPr id="3" name="Content Placeholder 2"/>
          <p:cNvSpPr>
            <a:spLocks noGrp="1"/>
          </p:cNvSpPr>
          <p:nvPr>
            <p:ph idx="1"/>
          </p:nvPr>
        </p:nvSpPr>
        <p:spPr>
          <a:xfrm>
            <a:off x="1827934" y="1706335"/>
            <a:ext cx="8211416" cy="4176842"/>
          </a:xfrm>
        </p:spPr>
        <p:txBody>
          <a:bodyPr>
            <a:normAutofit/>
          </a:bodyPr>
          <a:lstStyle/>
          <a:p>
            <a:r>
              <a:rPr lang="en-US" sz="1800" dirty="0"/>
              <a:t>The request shown is an HTTP GET request, because the method field in the HTML code specified the get type</a:t>
            </a:r>
          </a:p>
          <a:p>
            <a:r>
              <a:rPr lang="en-US" sz="1800" dirty="0"/>
              <a:t>In GET requests, parameters are attached after the question mark in the URL</a:t>
            </a:r>
          </a:p>
          <a:p>
            <a:r>
              <a:rPr lang="en-US" sz="1800" dirty="0"/>
              <a:t>Each parameter has a name=value pair and are separated by “&amp;”</a:t>
            </a:r>
          </a:p>
          <a:p>
            <a:r>
              <a:rPr lang="en-US" sz="1800" dirty="0"/>
              <a:t>In the case of HTTPS, the format would be similar but the data will be encrypted</a:t>
            </a:r>
          </a:p>
          <a:p>
            <a:r>
              <a:rPr lang="en-US" sz="1800" dirty="0"/>
              <a:t>Once this request reached the target PHP script the parameters inside the HTTP request will be saved to an array $_GET or $_POST; The following example shows a PHP script getting data from a GET request:</a:t>
            </a:r>
          </a:p>
          <a:p>
            <a:endParaRPr lang="en-US" sz="1650" dirty="0"/>
          </a:p>
          <a:p>
            <a:endParaRPr lang="en-US" sz="1650" dirty="0"/>
          </a:p>
          <a:p>
            <a:endParaRPr lang="en-US" sz="1650" dirty="0"/>
          </a:p>
          <a:p>
            <a:endParaRPr lang="en-US" sz="1650" dirty="0"/>
          </a:p>
          <a:p>
            <a:endParaRPr lang="en-US" sz="1650" dirty="0"/>
          </a:p>
          <a:p>
            <a:endParaRPr lang="en-US" sz="1650" dirty="0"/>
          </a:p>
          <a:p>
            <a:endParaRPr lang="en-US" sz="1650" dirty="0"/>
          </a:p>
          <a:p>
            <a:pPr marL="0" indent="0">
              <a:buNone/>
            </a:pPr>
            <a:endParaRPr lang="en-US" sz="1650" dirty="0"/>
          </a:p>
          <a:p>
            <a:pPr marL="0" indent="0">
              <a:buNone/>
            </a:pPr>
            <a:endParaRPr lang="en-US" sz="1650" dirty="0"/>
          </a:p>
          <a:p>
            <a:pPr marL="0" indent="0">
              <a:buNone/>
            </a:pPr>
            <a:endParaRPr lang="en-US" sz="1650" dirty="0"/>
          </a:p>
          <a:p>
            <a:pPr lvl="1"/>
            <a:endParaRPr lang="en-US" sz="1500" dirty="0"/>
          </a:p>
        </p:txBody>
      </p:sp>
      <p:pic>
        <p:nvPicPr>
          <p:cNvPr id="4" name="Picture 3">
            <a:extLst>
              <a:ext uri="{FF2B5EF4-FFF2-40B4-BE49-F238E27FC236}">
                <a16:creationId xmlns:a16="http://schemas.microsoft.com/office/drawing/2014/main" id="{22095BC2-0026-4C37-B8BF-F909306CF451}"/>
              </a:ext>
            </a:extLst>
          </p:cNvPr>
          <p:cNvPicPr>
            <a:picLocks noChangeAspect="1"/>
          </p:cNvPicPr>
          <p:nvPr/>
        </p:nvPicPr>
        <p:blipFill rotWithShape="1">
          <a:blip r:embed="rId3"/>
          <a:srcRect l="34583" t="71408" r="37188" b="18407"/>
          <a:stretch/>
        </p:blipFill>
        <p:spPr>
          <a:xfrm>
            <a:off x="3396971" y="4787631"/>
            <a:ext cx="5398058" cy="1095547"/>
          </a:xfrm>
          <a:prstGeom prst="rect">
            <a:avLst/>
          </a:prstGeom>
        </p:spPr>
      </p:pic>
      <p:sp>
        <p:nvSpPr>
          <p:cNvPr id="5" name="Slide Number Placeholder 5">
            <a:extLst>
              <a:ext uri="{FF2B5EF4-FFF2-40B4-BE49-F238E27FC236}">
                <a16:creationId xmlns:a16="http://schemas.microsoft.com/office/drawing/2014/main" id="{12E95EC0-A5C0-B346-A796-EA8A3CDC4221}"/>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5</a:t>
            </a:fld>
            <a:endParaRPr lang="en-US" dirty="0">
              <a:solidFill>
                <a:prstClr val="black">
                  <a:tint val="75000"/>
                </a:prstClr>
              </a:solidFill>
            </a:endParaRPr>
          </a:p>
        </p:txBody>
      </p:sp>
    </p:spTree>
    <p:extLst>
      <p:ext uri="{BB962C8B-B14F-4D97-AF65-F5344CB8AC3E}">
        <p14:creationId xmlns:p14="http://schemas.microsoft.com/office/powerpoint/2010/main" val="2055057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0292" y="325029"/>
            <a:ext cx="8211416" cy="994172"/>
          </a:xfrm>
        </p:spPr>
        <p:txBody>
          <a:bodyPr>
            <a:normAutofit fontScale="90000"/>
          </a:bodyPr>
          <a:lstStyle/>
          <a:p>
            <a:r>
              <a:rPr lang="en-US" dirty="0"/>
              <a:t>How Web Applications Interact with Database</a:t>
            </a:r>
          </a:p>
        </p:txBody>
      </p:sp>
      <p:sp>
        <p:nvSpPr>
          <p:cNvPr id="3" name="Content Placeholder 2"/>
          <p:cNvSpPr>
            <a:spLocks noGrp="1"/>
          </p:cNvSpPr>
          <p:nvPr>
            <p:ph idx="1"/>
          </p:nvPr>
        </p:nvSpPr>
        <p:spPr>
          <a:xfrm>
            <a:off x="1814059" y="1604748"/>
            <a:ext cx="8211416" cy="4176842"/>
          </a:xfrm>
        </p:spPr>
        <p:txBody>
          <a:bodyPr>
            <a:normAutofit/>
          </a:bodyPr>
          <a:lstStyle/>
          <a:p>
            <a:pPr marL="0" indent="0">
              <a:buNone/>
            </a:pPr>
            <a:r>
              <a:rPr lang="en-US" b="1" dirty="0"/>
              <a:t>Connecting to MySQL Database</a:t>
            </a:r>
          </a:p>
          <a:p>
            <a:r>
              <a:rPr lang="en-US" sz="1800" dirty="0"/>
              <a:t>PHP program connects to the database server before conducting query on database </a:t>
            </a:r>
          </a:p>
          <a:p>
            <a:r>
              <a:rPr lang="en-US" sz="1800" dirty="0"/>
              <a:t>Code shown below uses new </a:t>
            </a:r>
            <a:r>
              <a:rPr lang="en-US" sz="1800" dirty="0" err="1"/>
              <a:t>mysqli</a:t>
            </a:r>
            <a:r>
              <a:rPr lang="en-US" sz="1800" dirty="0"/>
              <a:t>(…) along with its 4 arguments to create the database connection</a:t>
            </a:r>
          </a:p>
          <a:p>
            <a:endParaRPr lang="en-US" sz="1650" dirty="0"/>
          </a:p>
          <a:p>
            <a:endParaRPr lang="en-US" sz="1650" dirty="0"/>
          </a:p>
          <a:p>
            <a:endParaRPr lang="en-US" sz="1650" dirty="0"/>
          </a:p>
          <a:p>
            <a:endParaRPr lang="en-US" sz="1650" dirty="0"/>
          </a:p>
          <a:p>
            <a:endParaRPr lang="en-US" sz="1650" dirty="0"/>
          </a:p>
          <a:p>
            <a:endParaRPr lang="en-US" sz="1650" dirty="0"/>
          </a:p>
          <a:p>
            <a:pPr marL="0" indent="0">
              <a:buNone/>
            </a:pPr>
            <a:endParaRPr lang="en-US" sz="1650" dirty="0"/>
          </a:p>
          <a:p>
            <a:pPr marL="0" indent="0">
              <a:buNone/>
            </a:pPr>
            <a:endParaRPr lang="en-US" sz="1650" dirty="0"/>
          </a:p>
          <a:p>
            <a:pPr marL="0" indent="0">
              <a:buNone/>
            </a:pPr>
            <a:endParaRPr lang="en-US" sz="1650" dirty="0"/>
          </a:p>
          <a:p>
            <a:pPr lvl="1"/>
            <a:endParaRPr lang="en-US" sz="1500" dirty="0"/>
          </a:p>
        </p:txBody>
      </p:sp>
      <p:grpSp>
        <p:nvGrpSpPr>
          <p:cNvPr id="9" name="Group 8">
            <a:extLst>
              <a:ext uri="{FF2B5EF4-FFF2-40B4-BE49-F238E27FC236}">
                <a16:creationId xmlns:a16="http://schemas.microsoft.com/office/drawing/2014/main" id="{CBCEE490-21BD-4775-85D6-56EAD386BF75}"/>
              </a:ext>
            </a:extLst>
          </p:cNvPr>
          <p:cNvGrpSpPr/>
          <p:nvPr/>
        </p:nvGrpSpPr>
        <p:grpSpPr>
          <a:xfrm>
            <a:off x="2945665" y="3685649"/>
            <a:ext cx="5948205" cy="2176808"/>
            <a:chOff x="876300" y="3987799"/>
            <a:chExt cx="6311900" cy="2764233"/>
          </a:xfrm>
        </p:grpSpPr>
        <p:pic>
          <p:nvPicPr>
            <p:cNvPr id="6" name="Picture 5">
              <a:extLst>
                <a:ext uri="{FF2B5EF4-FFF2-40B4-BE49-F238E27FC236}">
                  <a16:creationId xmlns:a16="http://schemas.microsoft.com/office/drawing/2014/main" id="{6185DD5E-2ACD-4FEC-9DB5-9AD4239D2B03}"/>
                </a:ext>
              </a:extLst>
            </p:cNvPr>
            <p:cNvPicPr>
              <a:picLocks noChangeAspect="1"/>
            </p:cNvPicPr>
            <p:nvPr/>
          </p:nvPicPr>
          <p:blipFill rotWithShape="1">
            <a:blip r:embed="rId3"/>
            <a:srcRect l="24896" t="42037" r="35729" b="32963"/>
            <a:stretch/>
          </p:blipFill>
          <p:spPr>
            <a:xfrm>
              <a:off x="876300" y="4164985"/>
              <a:ext cx="6291313" cy="2587047"/>
            </a:xfrm>
            <a:prstGeom prst="rect">
              <a:avLst/>
            </a:prstGeom>
          </p:spPr>
        </p:pic>
        <p:pic>
          <p:nvPicPr>
            <p:cNvPr id="8" name="Picture 7">
              <a:extLst>
                <a:ext uri="{FF2B5EF4-FFF2-40B4-BE49-F238E27FC236}">
                  <a16:creationId xmlns:a16="http://schemas.microsoft.com/office/drawing/2014/main" id="{F6764868-484F-4C2D-8FC6-B70BAF43AF5F}"/>
                </a:ext>
              </a:extLst>
            </p:cNvPr>
            <p:cNvPicPr>
              <a:picLocks noChangeAspect="1"/>
            </p:cNvPicPr>
            <p:nvPr/>
          </p:nvPicPr>
          <p:blipFill rotWithShape="1">
            <a:blip r:embed="rId3"/>
            <a:srcRect l="34687" t="21892" r="25938" b="76041"/>
            <a:stretch/>
          </p:blipFill>
          <p:spPr>
            <a:xfrm>
              <a:off x="896887" y="3987799"/>
              <a:ext cx="6291313" cy="213860"/>
            </a:xfrm>
            <a:prstGeom prst="rect">
              <a:avLst/>
            </a:prstGeom>
          </p:spPr>
        </p:pic>
      </p:grpSp>
      <p:sp>
        <p:nvSpPr>
          <p:cNvPr id="7" name="Slide Number Placeholder 5">
            <a:extLst>
              <a:ext uri="{FF2B5EF4-FFF2-40B4-BE49-F238E27FC236}">
                <a16:creationId xmlns:a16="http://schemas.microsoft.com/office/drawing/2014/main" id="{C4E1ADD0-CF1E-F64C-AC6E-9FB8AEDCBDB1}"/>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6</a:t>
            </a:fld>
            <a:endParaRPr lang="en-US" dirty="0">
              <a:solidFill>
                <a:prstClr val="black">
                  <a:tint val="75000"/>
                </a:prstClr>
              </a:solidFill>
            </a:endParaRPr>
          </a:p>
        </p:txBody>
      </p:sp>
      <p:sp>
        <p:nvSpPr>
          <p:cNvPr id="4" name="Rectangle 3">
            <a:extLst>
              <a:ext uri="{FF2B5EF4-FFF2-40B4-BE49-F238E27FC236}">
                <a16:creationId xmlns:a16="http://schemas.microsoft.com/office/drawing/2014/main" id="{2414E0DC-C0FA-0641-B23F-1BED7E73F8C4}"/>
              </a:ext>
            </a:extLst>
          </p:cNvPr>
          <p:cNvSpPr/>
          <p:nvPr/>
        </p:nvSpPr>
        <p:spPr>
          <a:xfrm>
            <a:off x="1904495" y="3246214"/>
            <a:ext cx="8622829" cy="307777"/>
          </a:xfrm>
          <a:prstGeom prst="rect">
            <a:avLst/>
          </a:prstGeom>
        </p:spPr>
        <p:txBody>
          <a:bodyPr wrap="square">
            <a:spAutoFit/>
          </a:bodyPr>
          <a:lstStyle/>
          <a:p>
            <a:pPr defTabSz="457200"/>
            <a:r>
              <a:rPr lang="en-US" sz="1400" i="1" dirty="0" err="1">
                <a:solidFill>
                  <a:prstClr val="black"/>
                </a:solidFill>
                <a:latin typeface="Arial" panose="020B0604020202020204" pitchFamily="34" charset="0"/>
                <a:cs typeface="Arial" panose="020B0604020202020204" pitchFamily="34" charset="0"/>
              </a:rPr>
              <a:t>MySQLi</a:t>
            </a:r>
            <a:r>
              <a:rPr lang="en-US" sz="1400" i="1" dirty="0">
                <a:solidFill>
                  <a:prstClr val="black"/>
                </a:solidFill>
                <a:latin typeface="Arial" panose="020B0604020202020204" pitchFamily="34" charset="0"/>
                <a:cs typeface="Arial" panose="020B0604020202020204" pitchFamily="34" charset="0"/>
              </a:rPr>
              <a:t> extension allows PHP programs to access the functionality provided by MySQL 4.1 and above</a:t>
            </a:r>
          </a:p>
        </p:txBody>
      </p:sp>
    </p:spTree>
    <p:extLst>
      <p:ext uri="{BB962C8B-B14F-4D97-AF65-F5344CB8AC3E}">
        <p14:creationId xmlns:p14="http://schemas.microsoft.com/office/powerpoint/2010/main" val="1217450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7934" y="322868"/>
            <a:ext cx="8211416" cy="994172"/>
          </a:xfrm>
        </p:spPr>
        <p:txBody>
          <a:bodyPr>
            <a:normAutofit fontScale="90000"/>
          </a:bodyPr>
          <a:lstStyle/>
          <a:p>
            <a:r>
              <a:rPr lang="en-US" sz="3000" dirty="0"/>
              <a:t>How Web Applications Interact with a Database?</a:t>
            </a:r>
          </a:p>
        </p:txBody>
      </p:sp>
      <p:sp>
        <p:nvSpPr>
          <p:cNvPr id="3" name="Content Placeholder 2"/>
          <p:cNvSpPr>
            <a:spLocks noGrp="1"/>
          </p:cNvSpPr>
          <p:nvPr>
            <p:ph idx="1"/>
          </p:nvPr>
        </p:nvSpPr>
        <p:spPr>
          <a:xfrm>
            <a:off x="1827933" y="1514137"/>
            <a:ext cx="8211416" cy="3829727"/>
          </a:xfrm>
        </p:spPr>
        <p:txBody>
          <a:bodyPr>
            <a:normAutofit/>
          </a:bodyPr>
          <a:lstStyle/>
          <a:p>
            <a:r>
              <a:rPr lang="en-US" sz="1800" dirty="0"/>
              <a:t>Construct the query string and then send it to the database for execution</a:t>
            </a:r>
          </a:p>
          <a:p>
            <a:r>
              <a:rPr lang="en-US" sz="1800" dirty="0"/>
              <a:t>Data typed in form, eventually become part of the SQL string executed by database</a:t>
            </a:r>
          </a:p>
          <a:p>
            <a:r>
              <a:rPr lang="en-US" sz="1800" dirty="0">
                <a:solidFill>
                  <a:srgbClr val="FF0000"/>
                </a:solidFill>
              </a:rPr>
              <a:t>The channel between user and database creates a new attack surface for the database – this channel needs protection</a:t>
            </a:r>
          </a:p>
          <a:p>
            <a:pPr marL="0" indent="0">
              <a:buNone/>
            </a:pPr>
            <a:endParaRPr lang="en-US" sz="1800" dirty="0"/>
          </a:p>
          <a:p>
            <a:endParaRPr lang="en-US" sz="1800" dirty="0"/>
          </a:p>
          <a:p>
            <a:endParaRPr lang="en-US" sz="1800" dirty="0"/>
          </a:p>
          <a:p>
            <a:endParaRPr lang="en-US" sz="1800" dirty="0"/>
          </a:p>
          <a:p>
            <a:endParaRPr lang="en-US" sz="1800" dirty="0"/>
          </a:p>
          <a:p>
            <a:endParaRPr lang="en-US" sz="1800" dirty="0"/>
          </a:p>
          <a:p>
            <a:pPr marL="0" indent="0">
              <a:buNone/>
            </a:pPr>
            <a:endParaRPr lang="en-US" sz="1800" dirty="0"/>
          </a:p>
          <a:p>
            <a:pPr marL="0" indent="0">
              <a:buNone/>
            </a:pPr>
            <a:endParaRPr lang="en-US" sz="1800" dirty="0"/>
          </a:p>
          <a:p>
            <a:pPr marL="0" indent="0">
              <a:buNone/>
            </a:pPr>
            <a:endParaRPr lang="en-US" sz="1800" dirty="0"/>
          </a:p>
          <a:p>
            <a:pPr lvl="1"/>
            <a:endParaRPr lang="en-US" sz="1800" dirty="0"/>
          </a:p>
        </p:txBody>
      </p:sp>
      <p:pic>
        <p:nvPicPr>
          <p:cNvPr id="5" name="Picture 4">
            <a:extLst>
              <a:ext uri="{FF2B5EF4-FFF2-40B4-BE49-F238E27FC236}">
                <a16:creationId xmlns:a16="http://schemas.microsoft.com/office/drawing/2014/main" id="{72189232-D61E-46D8-9739-7BE267583AFE}"/>
              </a:ext>
            </a:extLst>
          </p:cNvPr>
          <p:cNvPicPr>
            <a:picLocks noChangeAspect="1"/>
          </p:cNvPicPr>
          <p:nvPr/>
        </p:nvPicPr>
        <p:blipFill rotWithShape="1">
          <a:blip r:embed="rId3"/>
          <a:srcRect l="25000" t="34075" r="35833" b="23333"/>
          <a:stretch/>
        </p:blipFill>
        <p:spPr>
          <a:xfrm>
            <a:off x="3339474" y="3149673"/>
            <a:ext cx="5188337" cy="3173717"/>
          </a:xfrm>
          <a:prstGeom prst="rect">
            <a:avLst/>
          </a:prstGeom>
        </p:spPr>
      </p:pic>
      <p:sp>
        <p:nvSpPr>
          <p:cNvPr id="6" name="Slide Number Placeholder 5">
            <a:extLst>
              <a:ext uri="{FF2B5EF4-FFF2-40B4-BE49-F238E27FC236}">
                <a16:creationId xmlns:a16="http://schemas.microsoft.com/office/drawing/2014/main" id="{912CC8EB-F22B-CA45-8FB3-B1766517BAE4}"/>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7</a:t>
            </a:fld>
            <a:endParaRPr lang="en-US" dirty="0">
              <a:solidFill>
                <a:prstClr val="black">
                  <a:tint val="75000"/>
                </a:prstClr>
              </a:solidFill>
            </a:endParaRPr>
          </a:p>
        </p:txBody>
      </p:sp>
    </p:spTree>
    <p:extLst>
      <p:ext uri="{BB962C8B-B14F-4D97-AF65-F5344CB8AC3E}">
        <p14:creationId xmlns:p14="http://schemas.microsoft.com/office/powerpoint/2010/main" val="26403400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69751" y="321192"/>
            <a:ext cx="8211416" cy="994172"/>
          </a:xfrm>
        </p:spPr>
        <p:txBody>
          <a:bodyPr>
            <a:normAutofit/>
          </a:bodyPr>
          <a:lstStyle/>
          <a:p>
            <a:r>
              <a:rPr lang="en-US" sz="3000" dirty="0"/>
              <a:t>Launching SQL Injection Attacks</a:t>
            </a:r>
          </a:p>
        </p:txBody>
      </p:sp>
      <p:sp>
        <p:nvSpPr>
          <p:cNvPr id="3" name="Content Placeholder 2"/>
          <p:cNvSpPr>
            <a:spLocks noGrp="1"/>
          </p:cNvSpPr>
          <p:nvPr>
            <p:ph idx="1"/>
          </p:nvPr>
        </p:nvSpPr>
        <p:spPr>
          <a:xfrm>
            <a:off x="1869751" y="1851424"/>
            <a:ext cx="8482530" cy="3853925"/>
          </a:xfrm>
        </p:spPr>
        <p:txBody>
          <a:bodyPr>
            <a:normAutofit/>
          </a:bodyPr>
          <a:lstStyle/>
          <a:p>
            <a:r>
              <a:rPr lang="en-US" sz="1800" dirty="0"/>
              <a:t>Everything provided by user will become part of the SQL statement (user data is mixed with web application code and given to the database); Is it possible for a user to change the meaning of the SQL statement?</a:t>
            </a:r>
          </a:p>
          <a:p>
            <a:r>
              <a:rPr lang="en-US" sz="1800" dirty="0"/>
              <a:t>The intention of the web app developer by the following is for the user to provide some data for the blank areas:</a:t>
            </a:r>
          </a:p>
          <a:p>
            <a:pPr marL="342900" lvl="1" indent="0">
              <a:buNone/>
            </a:pPr>
            <a:endParaRPr lang="en-US" dirty="0"/>
          </a:p>
          <a:p>
            <a:pPr lvl="1"/>
            <a:endParaRPr lang="en-US" sz="1500" dirty="0"/>
          </a:p>
          <a:p>
            <a:pPr lvl="1"/>
            <a:endParaRPr lang="en-US" sz="1500" dirty="0"/>
          </a:p>
          <a:p>
            <a:pPr marL="342900" lvl="1" indent="0">
              <a:buNone/>
            </a:pPr>
            <a:endParaRPr lang="en-US" sz="1500" dirty="0"/>
          </a:p>
          <a:p>
            <a:r>
              <a:rPr lang="en-US" sz="1800" dirty="0"/>
              <a:t>Assume that a user inputs a random string in the password entry and types “EID5002’#” in the </a:t>
            </a:r>
            <a:r>
              <a:rPr lang="en-US" sz="1800" dirty="0" err="1"/>
              <a:t>eid</a:t>
            </a:r>
            <a:r>
              <a:rPr lang="en-US" sz="1800" dirty="0"/>
              <a:t> entry; The SQL statement will become the following: </a:t>
            </a:r>
          </a:p>
        </p:txBody>
      </p:sp>
      <p:pic>
        <p:nvPicPr>
          <p:cNvPr id="4" name="Picture 3">
            <a:extLst>
              <a:ext uri="{FF2B5EF4-FFF2-40B4-BE49-F238E27FC236}">
                <a16:creationId xmlns:a16="http://schemas.microsoft.com/office/drawing/2014/main" id="{558A1627-DC50-4D6C-86DB-F2AADA321AD4}"/>
              </a:ext>
            </a:extLst>
          </p:cNvPr>
          <p:cNvPicPr>
            <a:picLocks noChangeAspect="1"/>
          </p:cNvPicPr>
          <p:nvPr/>
        </p:nvPicPr>
        <p:blipFill rotWithShape="1">
          <a:blip r:embed="rId3"/>
          <a:srcRect l="25104" t="39259" r="35834" b="54259"/>
          <a:stretch/>
        </p:blipFill>
        <p:spPr>
          <a:xfrm>
            <a:off x="2643523" y="3441780"/>
            <a:ext cx="7212973" cy="673211"/>
          </a:xfrm>
          <a:prstGeom prst="rect">
            <a:avLst/>
          </a:prstGeom>
        </p:spPr>
      </p:pic>
      <p:pic>
        <p:nvPicPr>
          <p:cNvPr id="6" name="Picture 5">
            <a:extLst>
              <a:ext uri="{FF2B5EF4-FFF2-40B4-BE49-F238E27FC236}">
                <a16:creationId xmlns:a16="http://schemas.microsoft.com/office/drawing/2014/main" id="{805D6FD9-C13E-4643-9652-BB51753AF709}"/>
              </a:ext>
            </a:extLst>
          </p:cNvPr>
          <p:cNvPicPr>
            <a:picLocks noChangeAspect="1"/>
          </p:cNvPicPr>
          <p:nvPr/>
        </p:nvPicPr>
        <p:blipFill rotWithShape="1">
          <a:blip r:embed="rId3"/>
          <a:srcRect l="25104" t="48704" r="36042" b="45000"/>
          <a:stretch/>
        </p:blipFill>
        <p:spPr>
          <a:xfrm>
            <a:off x="2643520" y="5152634"/>
            <a:ext cx="7212973" cy="658987"/>
          </a:xfrm>
          <a:prstGeom prst="rect">
            <a:avLst/>
          </a:prstGeom>
        </p:spPr>
      </p:pic>
      <p:sp>
        <p:nvSpPr>
          <p:cNvPr id="7" name="Slide Number Placeholder 5">
            <a:extLst>
              <a:ext uri="{FF2B5EF4-FFF2-40B4-BE49-F238E27FC236}">
                <a16:creationId xmlns:a16="http://schemas.microsoft.com/office/drawing/2014/main" id="{2F801B97-251E-7240-ADC7-8DDCE1F45D6F}"/>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8</a:t>
            </a:fld>
            <a:endParaRPr lang="en-US" dirty="0">
              <a:solidFill>
                <a:prstClr val="black">
                  <a:tint val="75000"/>
                </a:prstClr>
              </a:solidFill>
            </a:endParaRPr>
          </a:p>
        </p:txBody>
      </p:sp>
      <p:sp>
        <p:nvSpPr>
          <p:cNvPr id="5" name="Rectangle 4">
            <a:extLst>
              <a:ext uri="{FF2B5EF4-FFF2-40B4-BE49-F238E27FC236}">
                <a16:creationId xmlns:a16="http://schemas.microsoft.com/office/drawing/2014/main" id="{5B061AA0-0967-5D46-BEB8-49404B6F0B1C}"/>
              </a:ext>
            </a:extLst>
          </p:cNvPr>
          <p:cNvSpPr/>
          <p:nvPr/>
        </p:nvSpPr>
        <p:spPr>
          <a:xfrm>
            <a:off x="1926337" y="5917893"/>
            <a:ext cx="8758506" cy="646331"/>
          </a:xfrm>
          <a:prstGeom prst="rect">
            <a:avLst/>
          </a:prstGeom>
        </p:spPr>
        <p:txBody>
          <a:bodyPr wrap="square">
            <a:spAutoFit/>
          </a:bodyPr>
          <a:lstStyle/>
          <a:p>
            <a:pPr defTabSz="457200"/>
            <a:r>
              <a:rPr lang="en-US" dirty="0">
                <a:solidFill>
                  <a:srgbClr val="FF0000"/>
                </a:solidFill>
                <a:latin typeface="Arial" panose="020B0604020202020204" pitchFamily="34" charset="0"/>
                <a:cs typeface="Arial" panose="020B0604020202020204" pitchFamily="34" charset="0"/>
              </a:rPr>
              <a:t>User is taking help of some special characters (e.g., # which will comment remainder of query i.e., the password check) to change the meaning of the SQL statement</a:t>
            </a:r>
          </a:p>
        </p:txBody>
      </p:sp>
    </p:spTree>
    <p:extLst>
      <p:ext uri="{BB962C8B-B14F-4D97-AF65-F5344CB8AC3E}">
        <p14:creationId xmlns:p14="http://schemas.microsoft.com/office/powerpoint/2010/main" val="29930490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2229" y="360164"/>
            <a:ext cx="8211416" cy="994172"/>
          </a:xfrm>
        </p:spPr>
        <p:txBody>
          <a:bodyPr>
            <a:normAutofit/>
          </a:bodyPr>
          <a:lstStyle/>
          <a:p>
            <a:r>
              <a:rPr lang="en-US" sz="3000" dirty="0"/>
              <a:t>Launching SQL Injection Attacks</a:t>
            </a:r>
          </a:p>
        </p:txBody>
      </p:sp>
      <p:sp>
        <p:nvSpPr>
          <p:cNvPr id="3" name="Content Placeholder 2"/>
          <p:cNvSpPr>
            <a:spLocks noGrp="1"/>
          </p:cNvSpPr>
          <p:nvPr>
            <p:ph idx="1"/>
          </p:nvPr>
        </p:nvSpPr>
        <p:spPr>
          <a:xfrm>
            <a:off x="1902230" y="1823908"/>
            <a:ext cx="7970753" cy="4176842"/>
          </a:xfrm>
        </p:spPr>
        <p:txBody>
          <a:bodyPr>
            <a:normAutofit/>
          </a:bodyPr>
          <a:lstStyle/>
          <a:p>
            <a:pPr>
              <a:spcBef>
                <a:spcPts val="0"/>
              </a:spcBef>
              <a:spcAft>
                <a:spcPts val="450"/>
              </a:spcAft>
            </a:pPr>
            <a:r>
              <a:rPr lang="en-US" sz="1800" dirty="0"/>
              <a:t>Everything from the # sign to the end of line is considered as comment; The SQL statement will be equivalent to the following:</a:t>
            </a:r>
          </a:p>
          <a:p>
            <a:pPr lvl="1">
              <a:spcBef>
                <a:spcPts val="0"/>
              </a:spcBef>
              <a:spcAft>
                <a:spcPts val="450"/>
              </a:spcAft>
            </a:pPr>
            <a:endParaRPr lang="en-US" dirty="0"/>
          </a:p>
          <a:p>
            <a:pPr marL="342900" lvl="1" indent="0">
              <a:spcBef>
                <a:spcPts val="0"/>
              </a:spcBef>
              <a:spcAft>
                <a:spcPts val="450"/>
              </a:spcAft>
              <a:buNone/>
            </a:pPr>
            <a:endParaRPr lang="en-US" dirty="0"/>
          </a:p>
          <a:p>
            <a:pPr>
              <a:spcBef>
                <a:spcPts val="0"/>
              </a:spcBef>
              <a:spcAft>
                <a:spcPts val="450"/>
              </a:spcAft>
            </a:pPr>
            <a:endParaRPr lang="en-US" sz="1800" dirty="0"/>
          </a:p>
          <a:p>
            <a:pPr>
              <a:spcBef>
                <a:spcPts val="0"/>
              </a:spcBef>
              <a:spcAft>
                <a:spcPts val="450"/>
              </a:spcAft>
            </a:pPr>
            <a:r>
              <a:rPr lang="en-US" sz="1800" dirty="0">
                <a:solidFill>
                  <a:srgbClr val="FF0000"/>
                </a:solidFill>
              </a:rPr>
              <a:t>The above statement will return the name, salary and SSN of the employee whose EID is EID5002 even though the user doesn’t know the employee’s password; This is a security breach</a:t>
            </a:r>
          </a:p>
          <a:p>
            <a:pPr>
              <a:spcBef>
                <a:spcPts val="0"/>
              </a:spcBef>
              <a:spcAft>
                <a:spcPts val="450"/>
              </a:spcAft>
            </a:pPr>
            <a:r>
              <a:rPr lang="en-US" sz="1800" dirty="0"/>
              <a:t>Let’s see if a user can get all the records from the database assuming that we don’t know all the EID’s in the database</a:t>
            </a:r>
          </a:p>
          <a:p>
            <a:pPr>
              <a:spcBef>
                <a:spcPts val="0"/>
              </a:spcBef>
              <a:spcAft>
                <a:spcPts val="450"/>
              </a:spcAft>
            </a:pPr>
            <a:r>
              <a:rPr lang="en-US" sz="1800" dirty="0"/>
              <a:t>We need to create a predicate for WHERE clause so that it is true for all records (i.e., ‘a’ is dummy that would not have any match, BUT we can add a true condition like “OR 1 =1” to match all the records)</a:t>
            </a:r>
          </a:p>
        </p:txBody>
      </p:sp>
      <p:pic>
        <p:nvPicPr>
          <p:cNvPr id="5" name="Picture 4">
            <a:extLst>
              <a:ext uri="{FF2B5EF4-FFF2-40B4-BE49-F238E27FC236}">
                <a16:creationId xmlns:a16="http://schemas.microsoft.com/office/drawing/2014/main" id="{440344EF-F84B-4179-8C1C-611A13A061D1}"/>
              </a:ext>
            </a:extLst>
          </p:cNvPr>
          <p:cNvPicPr>
            <a:picLocks noChangeAspect="1"/>
          </p:cNvPicPr>
          <p:nvPr/>
        </p:nvPicPr>
        <p:blipFill rotWithShape="1">
          <a:blip r:embed="rId3"/>
          <a:srcRect l="25104" t="57778" r="36458" b="35740"/>
          <a:stretch/>
        </p:blipFill>
        <p:spPr>
          <a:xfrm>
            <a:off x="2947872" y="2664791"/>
            <a:ext cx="6648450" cy="630612"/>
          </a:xfrm>
          <a:prstGeom prst="rect">
            <a:avLst/>
          </a:prstGeom>
        </p:spPr>
      </p:pic>
      <p:grpSp>
        <p:nvGrpSpPr>
          <p:cNvPr id="10" name="Group 9">
            <a:extLst>
              <a:ext uri="{FF2B5EF4-FFF2-40B4-BE49-F238E27FC236}">
                <a16:creationId xmlns:a16="http://schemas.microsoft.com/office/drawing/2014/main" id="{A4842BF9-9B9D-489B-8F7A-3D1EF7AD37FF}"/>
              </a:ext>
            </a:extLst>
          </p:cNvPr>
          <p:cNvGrpSpPr/>
          <p:nvPr/>
        </p:nvGrpSpPr>
        <p:grpSpPr>
          <a:xfrm>
            <a:off x="2947872" y="5933611"/>
            <a:ext cx="6648450" cy="630612"/>
            <a:chOff x="1206500" y="5805087"/>
            <a:chExt cx="8864600" cy="840816"/>
          </a:xfrm>
        </p:grpSpPr>
        <p:pic>
          <p:nvPicPr>
            <p:cNvPr id="7" name="Picture 6">
              <a:extLst>
                <a:ext uri="{FF2B5EF4-FFF2-40B4-BE49-F238E27FC236}">
                  <a16:creationId xmlns:a16="http://schemas.microsoft.com/office/drawing/2014/main" id="{C964FF38-B6ED-4D91-9896-053CBD6ED64E}"/>
                </a:ext>
              </a:extLst>
            </p:cNvPr>
            <p:cNvPicPr>
              <a:picLocks noChangeAspect="1"/>
            </p:cNvPicPr>
            <p:nvPr/>
          </p:nvPicPr>
          <p:blipFill rotWithShape="1">
            <a:blip r:embed="rId4"/>
            <a:srcRect l="34583" t="74074" r="26250" b="21667"/>
            <a:stretch/>
          </p:blipFill>
          <p:spPr>
            <a:xfrm>
              <a:off x="1206500" y="6051031"/>
              <a:ext cx="8864600" cy="594872"/>
            </a:xfrm>
            <a:prstGeom prst="rect">
              <a:avLst/>
            </a:prstGeom>
          </p:spPr>
        </p:pic>
        <p:pic>
          <p:nvPicPr>
            <p:cNvPr id="8" name="Picture 7">
              <a:extLst>
                <a:ext uri="{FF2B5EF4-FFF2-40B4-BE49-F238E27FC236}">
                  <a16:creationId xmlns:a16="http://schemas.microsoft.com/office/drawing/2014/main" id="{9A4D2B1A-7D85-4705-BA3A-E9FD0D6AB4E8}"/>
                </a:ext>
              </a:extLst>
            </p:cNvPr>
            <p:cNvPicPr>
              <a:picLocks noChangeAspect="1"/>
            </p:cNvPicPr>
            <p:nvPr/>
          </p:nvPicPr>
          <p:blipFill rotWithShape="1">
            <a:blip r:embed="rId4"/>
            <a:srcRect l="24896" t="53715" r="35729" b="44260"/>
            <a:stretch/>
          </p:blipFill>
          <p:spPr>
            <a:xfrm>
              <a:off x="1206500" y="5805087"/>
              <a:ext cx="8864600" cy="281312"/>
            </a:xfrm>
            <a:prstGeom prst="rect">
              <a:avLst/>
            </a:prstGeom>
          </p:spPr>
        </p:pic>
      </p:grpSp>
      <p:sp>
        <p:nvSpPr>
          <p:cNvPr id="9" name="Slide Number Placeholder 5">
            <a:extLst>
              <a:ext uri="{FF2B5EF4-FFF2-40B4-BE49-F238E27FC236}">
                <a16:creationId xmlns:a16="http://schemas.microsoft.com/office/drawing/2014/main" id="{FCB58E7E-F0A9-6140-B838-232C0C27BDA9}"/>
              </a:ext>
            </a:extLst>
          </p:cNvPr>
          <p:cNvSpPr txBox="1">
            <a:spLocks/>
          </p:cNvSpPr>
          <p:nvPr/>
        </p:nvSpPr>
        <p:spPr>
          <a:xfrm>
            <a:off x="9991182" y="6564223"/>
            <a:ext cx="620694" cy="137796"/>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A0DFCB6-F3ED-DC4B-9103-56EDD9D71AD8}" type="slidenum">
              <a:rPr lang="en-US">
                <a:solidFill>
                  <a:prstClr val="black">
                    <a:tint val="75000"/>
                  </a:prstClr>
                </a:solidFill>
              </a:rPr>
              <a:pPr/>
              <a:t>9</a:t>
            </a:fld>
            <a:endParaRPr lang="en-US" dirty="0">
              <a:solidFill>
                <a:prstClr val="black">
                  <a:tint val="75000"/>
                </a:prstClr>
              </a:solidFill>
            </a:endParaRPr>
          </a:p>
        </p:txBody>
      </p:sp>
    </p:spTree>
    <p:extLst>
      <p:ext uri="{BB962C8B-B14F-4D97-AF65-F5344CB8AC3E}">
        <p14:creationId xmlns:p14="http://schemas.microsoft.com/office/powerpoint/2010/main" val="1540118003"/>
      </p:ext>
    </p:extLst>
  </p:cSld>
  <p:clrMapOvr>
    <a:masterClrMapping/>
  </p:clrMapOvr>
</p:sld>
</file>

<file path=ppt/theme/theme1.xml><?xml version="1.0" encoding="utf-8"?>
<a:theme xmlns:a="http://schemas.openxmlformats.org/drawingml/2006/main" name="Office Theme">
  <a:themeElements>
    <a:clrScheme name="FGCU BLU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2296</TotalTime>
  <Words>2292</Words>
  <Application>Microsoft Office PowerPoint</Application>
  <PresentationFormat>Widescreen</PresentationFormat>
  <Paragraphs>265</Paragraphs>
  <Slides>20</Slides>
  <Notes>18</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20</vt:i4>
      </vt:variant>
    </vt:vector>
  </HeadingPairs>
  <TitlesOfParts>
    <vt:vector size="25" baseType="lpstr">
      <vt:lpstr>Arial</vt:lpstr>
      <vt:lpstr>Calibri</vt:lpstr>
      <vt:lpstr>Courier New</vt:lpstr>
      <vt:lpstr>Office Theme</vt:lpstr>
      <vt:lpstr>1_Office Theme</vt:lpstr>
      <vt:lpstr>PowerPoint Presentation</vt:lpstr>
      <vt:lpstr>PowerPoint Presentation</vt:lpstr>
      <vt:lpstr>Interacting with Database in Web Application</vt:lpstr>
      <vt:lpstr>Getting Data from User</vt:lpstr>
      <vt:lpstr>Getting Data from User</vt:lpstr>
      <vt:lpstr>How Web Applications Interact with Database</vt:lpstr>
      <vt:lpstr>How Web Applications Interact with a Database?</vt:lpstr>
      <vt:lpstr>Launching SQL Injection Attacks</vt:lpstr>
      <vt:lpstr>Launching SQL Injection Attacks</vt:lpstr>
      <vt:lpstr>Launching SQL Injection Attacks using cURL</vt:lpstr>
      <vt:lpstr>Modify Database</vt:lpstr>
      <vt:lpstr>Modify Database</vt:lpstr>
      <vt:lpstr>Multiple SQL Statements</vt:lpstr>
      <vt:lpstr>Multiple SQL Statements</vt:lpstr>
      <vt:lpstr>SQL Injection Humor</vt:lpstr>
      <vt:lpstr>The Fundamental Cause</vt:lpstr>
      <vt:lpstr>Countermeasures: Filtering and Encoding Data</vt:lpstr>
      <vt:lpstr>Countermeasures: Prepared Statement</vt:lpstr>
      <vt:lpstr>Countermeasures: Prepared Statement</vt:lpstr>
      <vt:lpstr>Why Are Prepared Statements Secure?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Patterson, Maria</dc:creator>
  <cp:lastModifiedBy>Qu, Chengyi</cp:lastModifiedBy>
  <cp:revision>30</cp:revision>
  <dcterms:created xsi:type="dcterms:W3CDTF">2022-11-16T16:52:58Z</dcterms:created>
  <dcterms:modified xsi:type="dcterms:W3CDTF">2025-02-10T22:31:49Z</dcterms:modified>
</cp:coreProperties>
</file>

<file path=docProps/thumbnail.jpeg>
</file>